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619" r:id="rId2"/>
    <p:sldId id="620" r:id="rId3"/>
    <p:sldId id="621" r:id="rId4"/>
    <p:sldId id="622" r:id="rId5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9BB3"/>
    <a:srgbClr val="C8DDF1"/>
    <a:srgbClr val="BFC9D6"/>
    <a:srgbClr val="698196"/>
    <a:srgbClr val="E6E6E6"/>
    <a:srgbClr val="1C726E"/>
    <a:srgbClr val="FFD03B"/>
    <a:srgbClr val="C55A11"/>
    <a:srgbClr val="333F50"/>
    <a:srgbClr val="8497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4619F5EC-DA56-488E-A6C8-3182F07E58F7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8A6B1571-9075-4382-945F-BE3756C1B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17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9445-97CA-4FB5-90A4-B280DBD2069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8910-5B4E-46BE-9061-383A7B85E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96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9445-97CA-4FB5-90A4-B280DBD2069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8910-5B4E-46BE-9061-383A7B85E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6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9445-97CA-4FB5-90A4-B280DBD2069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8910-5B4E-46BE-9061-383A7B85E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7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9445-97CA-4FB5-90A4-B280DBD2069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8910-5B4E-46BE-9061-383A7B85E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28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9445-97CA-4FB5-90A4-B280DBD2069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8910-5B4E-46BE-9061-383A7B85E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9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9445-97CA-4FB5-90A4-B280DBD2069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8910-5B4E-46BE-9061-383A7B85E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1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9445-97CA-4FB5-90A4-B280DBD2069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8910-5B4E-46BE-9061-383A7B85E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9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9445-97CA-4FB5-90A4-B280DBD2069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8910-5B4E-46BE-9061-383A7B85E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05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9445-97CA-4FB5-90A4-B280DBD2069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8910-5B4E-46BE-9061-383A7B85E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62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9445-97CA-4FB5-90A4-B280DBD2069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8910-5B4E-46BE-9061-383A7B85E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48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9445-97CA-4FB5-90A4-B280DBD2069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8910-5B4E-46BE-9061-383A7B85E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34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59445-97CA-4FB5-90A4-B280DBD2069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98910-5B4E-46BE-9061-383A7B85E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8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" name="Group 123">
            <a:extLst>
              <a:ext uri="{FF2B5EF4-FFF2-40B4-BE49-F238E27FC236}">
                <a16:creationId xmlns:a16="http://schemas.microsoft.com/office/drawing/2014/main" id="{F4D2D60D-A35B-4734-AA36-1C4C5E90093B}"/>
              </a:ext>
            </a:extLst>
          </p:cNvPr>
          <p:cNvGrpSpPr/>
          <p:nvPr/>
        </p:nvGrpSpPr>
        <p:grpSpPr>
          <a:xfrm>
            <a:off x="363653" y="1060301"/>
            <a:ext cx="8168117" cy="5491437"/>
            <a:chOff x="271208" y="783528"/>
            <a:chExt cx="7236922" cy="4602849"/>
          </a:xfrm>
        </p:grpSpPr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id="{487586BB-419F-4E5F-95CB-2AD40233F31C}"/>
                </a:ext>
              </a:extLst>
            </p:cNvPr>
            <p:cNvGrpSpPr/>
            <p:nvPr/>
          </p:nvGrpSpPr>
          <p:grpSpPr>
            <a:xfrm>
              <a:off x="272696" y="783528"/>
              <a:ext cx="7235434" cy="563546"/>
              <a:chOff x="272696" y="783528"/>
              <a:chExt cx="7235434" cy="563546"/>
            </a:xfrm>
          </p:grpSpPr>
          <p:grpSp>
            <p:nvGrpSpPr>
              <p:cNvPr id="232" name="Group 231">
                <a:extLst>
                  <a:ext uri="{FF2B5EF4-FFF2-40B4-BE49-F238E27FC236}">
                    <a16:creationId xmlns:a16="http://schemas.microsoft.com/office/drawing/2014/main" id="{7ECFB854-64FF-475B-8EAF-8B2BC74593AE}"/>
                  </a:ext>
                </a:extLst>
              </p:cNvPr>
              <p:cNvGrpSpPr/>
              <p:nvPr/>
            </p:nvGrpSpPr>
            <p:grpSpPr>
              <a:xfrm>
                <a:off x="1149403" y="785214"/>
                <a:ext cx="6358727" cy="474979"/>
                <a:chOff x="1149403" y="785214"/>
                <a:chExt cx="6358727" cy="611110"/>
              </a:xfrm>
            </p:grpSpPr>
            <p:sp>
              <p:nvSpPr>
                <p:cNvPr id="237" name="Rounded Rectangle 37">
                  <a:extLst>
                    <a:ext uri="{FF2B5EF4-FFF2-40B4-BE49-F238E27FC236}">
                      <a16:creationId xmlns:a16="http://schemas.microsoft.com/office/drawing/2014/main" id="{DA67C992-248B-47B4-9309-F75F16B73AA2}"/>
                    </a:ext>
                  </a:extLst>
                </p:cNvPr>
                <p:cNvSpPr/>
                <p:nvPr/>
              </p:nvSpPr>
              <p:spPr>
                <a:xfrm>
                  <a:off x="1450569" y="798247"/>
                  <a:ext cx="6057561" cy="565004"/>
                </a:xfrm>
                <a:prstGeom prst="roundRect">
                  <a:avLst/>
                </a:prstGeom>
                <a:solidFill>
                  <a:schemeClr val="bg1"/>
                </a:solidFill>
                <a:ln w="19050">
                  <a:solidFill>
                    <a:srgbClr val="782F4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rPr>
                    <a:t>RESOURCES</a:t>
                  </a:r>
                </a:p>
              </p:txBody>
            </p:sp>
            <p:grpSp>
              <p:nvGrpSpPr>
                <p:cNvPr id="238" name="Group 237">
                  <a:extLst>
                    <a:ext uri="{FF2B5EF4-FFF2-40B4-BE49-F238E27FC236}">
                      <a16:creationId xmlns:a16="http://schemas.microsoft.com/office/drawing/2014/main" id="{AA0BDF22-DEA6-4854-83EC-E6FB4D598A4B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753371" cy="611110"/>
                  <a:chOff x="4763589" y="877783"/>
                  <a:chExt cx="859390" cy="643463"/>
                </a:xfrm>
              </p:grpSpPr>
              <p:sp>
                <p:nvSpPr>
                  <p:cNvPr id="242" name="Rectangle 241">
                    <a:extLst>
                      <a:ext uri="{FF2B5EF4-FFF2-40B4-BE49-F238E27FC236}">
                        <a16:creationId xmlns:a16="http://schemas.microsoft.com/office/drawing/2014/main" id="{026B974F-515D-4739-AF03-C6A18773057D}"/>
                      </a:ext>
                    </a:extLst>
                  </p:cNvPr>
                  <p:cNvSpPr/>
                  <p:nvPr/>
                </p:nvSpPr>
                <p:spPr>
                  <a:xfrm>
                    <a:off x="4763589" y="877783"/>
                    <a:ext cx="859390" cy="12934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243" name="Rectangle 242">
                    <a:extLst>
                      <a:ext uri="{FF2B5EF4-FFF2-40B4-BE49-F238E27FC236}">
                        <a16:creationId xmlns:a16="http://schemas.microsoft.com/office/drawing/2014/main" id="{84467E1A-5244-43AC-B369-3E80F067A461}"/>
                      </a:ext>
                    </a:extLst>
                  </p:cNvPr>
                  <p:cNvSpPr/>
                  <p:nvPr/>
                </p:nvSpPr>
                <p:spPr>
                  <a:xfrm>
                    <a:off x="4981303" y="917993"/>
                    <a:ext cx="252548" cy="603253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</p:grp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D2B8E969-444A-446B-A0E4-00BEEEBF6E77}"/>
                    </a:ext>
                  </a:extLst>
                </p:cNvPr>
                <p:cNvGrpSpPr/>
                <p:nvPr/>
              </p:nvGrpSpPr>
              <p:grpSpPr>
                <a:xfrm flipH="1" flipV="1">
                  <a:off x="1387968" y="792566"/>
                  <a:ext cx="380412" cy="572920"/>
                  <a:chOff x="1257841" y="5482762"/>
                  <a:chExt cx="349155" cy="378763"/>
                </a:xfrm>
              </p:grpSpPr>
              <p:cxnSp>
                <p:nvCxnSpPr>
                  <p:cNvPr id="240" name="Straight Connector 239">
                    <a:extLst>
                      <a:ext uri="{FF2B5EF4-FFF2-40B4-BE49-F238E27FC236}">
                        <a16:creationId xmlns:a16="http://schemas.microsoft.com/office/drawing/2014/main" id="{9794D4F5-E7E5-40FE-9BF6-AF2D55E2BD8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257841" y="5856365"/>
                    <a:ext cx="349155" cy="0"/>
                  </a:xfrm>
                  <a:prstGeom prst="line">
                    <a:avLst/>
                  </a:prstGeom>
                  <a:ln w="19050">
                    <a:solidFill>
                      <a:srgbClr val="782F4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1" name="Straight Connector 240">
                    <a:extLst>
                      <a:ext uri="{FF2B5EF4-FFF2-40B4-BE49-F238E27FC236}">
                        <a16:creationId xmlns:a16="http://schemas.microsoft.com/office/drawing/2014/main" id="{45243A3C-88BD-4937-8B8E-B14FEE51CF6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1599388" y="5482762"/>
                    <a:ext cx="0" cy="378763"/>
                  </a:xfrm>
                  <a:prstGeom prst="line">
                    <a:avLst/>
                  </a:prstGeom>
                  <a:ln w="19050">
                    <a:solidFill>
                      <a:srgbClr val="782F4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33" name="Group 232">
                <a:extLst>
                  <a:ext uri="{FF2B5EF4-FFF2-40B4-BE49-F238E27FC236}">
                    <a16:creationId xmlns:a16="http://schemas.microsoft.com/office/drawing/2014/main" id="{4FAD833B-B956-4E21-AB58-FCB718FD895D}"/>
                  </a:ext>
                </a:extLst>
              </p:cNvPr>
              <p:cNvGrpSpPr/>
              <p:nvPr/>
            </p:nvGrpSpPr>
            <p:grpSpPr>
              <a:xfrm>
                <a:off x="272696" y="783528"/>
                <a:ext cx="1077453" cy="563546"/>
                <a:chOff x="143692" y="5403253"/>
                <a:chExt cx="1480457" cy="468954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55E1508C-284D-4524-A248-287288CAE204}"/>
                    </a:ext>
                  </a:extLst>
                </p:cNvPr>
                <p:cNvSpPr/>
                <p:nvPr/>
              </p:nvSpPr>
              <p:spPr>
                <a:xfrm>
                  <a:off x="143692" y="5403253"/>
                  <a:ext cx="1480457" cy="46895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/>
                </a:p>
              </p:txBody>
            </p:sp>
            <p:sp>
              <p:nvSpPr>
                <p:cNvPr id="236" name="Rectangle 235">
                  <a:extLst>
                    <a:ext uri="{FF2B5EF4-FFF2-40B4-BE49-F238E27FC236}">
                      <a16:creationId xmlns:a16="http://schemas.microsoft.com/office/drawing/2014/main" id="{189D90E6-5E9B-4119-8F0A-79591839CB88}"/>
                    </a:ext>
                  </a:extLst>
                </p:cNvPr>
                <p:cNvSpPr/>
                <p:nvPr/>
              </p:nvSpPr>
              <p:spPr>
                <a:xfrm>
                  <a:off x="143692" y="5403253"/>
                  <a:ext cx="1415142" cy="396656"/>
                </a:xfrm>
                <a:prstGeom prst="rect">
                  <a:avLst/>
                </a:prstGeom>
                <a:solidFill>
                  <a:srgbClr val="74001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 dirty="0"/>
                </a:p>
              </p:txBody>
            </p:sp>
          </p:grpSp>
          <p:sp>
            <p:nvSpPr>
              <p:cNvPr id="234" name="Oval 233">
                <a:extLst>
                  <a:ext uri="{FF2B5EF4-FFF2-40B4-BE49-F238E27FC236}">
                    <a16:creationId xmlns:a16="http://schemas.microsoft.com/office/drawing/2014/main" id="{30516E51-61BC-40A5-A15B-247D8BC36B35}"/>
                  </a:ext>
                </a:extLst>
              </p:cNvPr>
              <p:cNvSpPr/>
              <p:nvPr/>
            </p:nvSpPr>
            <p:spPr>
              <a:xfrm>
                <a:off x="591544" y="819208"/>
                <a:ext cx="408910" cy="420105"/>
              </a:xfrm>
              <a:prstGeom prst="ellipse">
                <a:avLst/>
              </a:prstGeom>
              <a:solidFill>
                <a:srgbClr val="74001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/>
                  <a:t>R</a:t>
                </a:r>
              </a:p>
            </p:txBody>
          </p:sp>
        </p:grp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3093D2AB-D12A-42E6-9155-AC327A1785B8}"/>
                </a:ext>
              </a:extLst>
            </p:cNvPr>
            <p:cNvGrpSpPr/>
            <p:nvPr/>
          </p:nvGrpSpPr>
          <p:grpSpPr>
            <a:xfrm>
              <a:off x="271952" y="1285750"/>
              <a:ext cx="7235434" cy="563546"/>
              <a:chOff x="272696" y="783528"/>
              <a:chExt cx="7235434" cy="563546"/>
            </a:xfrm>
          </p:grpSpPr>
          <p:grpSp>
            <p:nvGrpSpPr>
              <p:cNvPr id="220" name="Group 219">
                <a:extLst>
                  <a:ext uri="{FF2B5EF4-FFF2-40B4-BE49-F238E27FC236}">
                    <a16:creationId xmlns:a16="http://schemas.microsoft.com/office/drawing/2014/main" id="{747094A2-61F6-4E54-8473-5BE4B7D4F228}"/>
                  </a:ext>
                </a:extLst>
              </p:cNvPr>
              <p:cNvGrpSpPr/>
              <p:nvPr/>
            </p:nvGrpSpPr>
            <p:grpSpPr>
              <a:xfrm>
                <a:off x="1149403" y="785214"/>
                <a:ext cx="6358727" cy="474979"/>
                <a:chOff x="1149403" y="785214"/>
                <a:chExt cx="6358727" cy="611110"/>
              </a:xfrm>
            </p:grpSpPr>
            <p:sp>
              <p:nvSpPr>
                <p:cNvPr id="225" name="Rounded Rectangle 37">
                  <a:extLst>
                    <a:ext uri="{FF2B5EF4-FFF2-40B4-BE49-F238E27FC236}">
                      <a16:creationId xmlns:a16="http://schemas.microsoft.com/office/drawing/2014/main" id="{DDC6DA9C-081B-49B8-B44B-033E9AABD674}"/>
                    </a:ext>
                  </a:extLst>
                </p:cNvPr>
                <p:cNvSpPr/>
                <p:nvPr/>
              </p:nvSpPr>
              <p:spPr>
                <a:xfrm>
                  <a:off x="1450569" y="798247"/>
                  <a:ext cx="6057561" cy="565004"/>
                </a:xfrm>
                <a:prstGeom prst="roundRect">
                  <a:avLst/>
                </a:prstGeom>
                <a:solidFill>
                  <a:schemeClr val="bg1"/>
                </a:solidFill>
                <a:ln w="19050">
                  <a:solidFill>
                    <a:srgbClr val="0D223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rPr>
                    <a:t>URGENCY</a:t>
                  </a:r>
                </a:p>
              </p:txBody>
            </p:sp>
            <p:grpSp>
              <p:nvGrpSpPr>
                <p:cNvPr id="226" name="Group 225">
                  <a:extLst>
                    <a:ext uri="{FF2B5EF4-FFF2-40B4-BE49-F238E27FC236}">
                      <a16:creationId xmlns:a16="http://schemas.microsoft.com/office/drawing/2014/main" id="{5C1E8619-4FB8-4DA9-84EA-708A7AC6D6FF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753371" cy="611110"/>
                  <a:chOff x="4763589" y="877783"/>
                  <a:chExt cx="859390" cy="643463"/>
                </a:xfrm>
              </p:grpSpPr>
              <p:sp>
                <p:nvSpPr>
                  <p:cNvPr id="230" name="Rectangle 229">
                    <a:extLst>
                      <a:ext uri="{FF2B5EF4-FFF2-40B4-BE49-F238E27FC236}">
                        <a16:creationId xmlns:a16="http://schemas.microsoft.com/office/drawing/2014/main" id="{1B8B7106-2E1B-4B4F-B425-2A6EAF6C629F}"/>
                      </a:ext>
                    </a:extLst>
                  </p:cNvPr>
                  <p:cNvSpPr/>
                  <p:nvPr/>
                </p:nvSpPr>
                <p:spPr>
                  <a:xfrm>
                    <a:off x="4763589" y="877783"/>
                    <a:ext cx="859390" cy="12934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231" name="Rectangle 230">
                    <a:extLst>
                      <a:ext uri="{FF2B5EF4-FFF2-40B4-BE49-F238E27FC236}">
                        <a16:creationId xmlns:a16="http://schemas.microsoft.com/office/drawing/2014/main" id="{5B6FA01F-12D2-4B43-BB97-3385DEBD3A12}"/>
                      </a:ext>
                    </a:extLst>
                  </p:cNvPr>
                  <p:cNvSpPr/>
                  <p:nvPr/>
                </p:nvSpPr>
                <p:spPr>
                  <a:xfrm>
                    <a:off x="4981303" y="917993"/>
                    <a:ext cx="252548" cy="603253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</p:grpSp>
            <p:grpSp>
              <p:nvGrpSpPr>
                <p:cNvPr id="227" name="Group 226">
                  <a:extLst>
                    <a:ext uri="{FF2B5EF4-FFF2-40B4-BE49-F238E27FC236}">
                      <a16:creationId xmlns:a16="http://schemas.microsoft.com/office/drawing/2014/main" id="{709DED43-1392-4BEA-A8BE-F03F0335CFC1}"/>
                    </a:ext>
                  </a:extLst>
                </p:cNvPr>
                <p:cNvGrpSpPr/>
                <p:nvPr/>
              </p:nvGrpSpPr>
              <p:grpSpPr>
                <a:xfrm flipH="1" flipV="1">
                  <a:off x="1387968" y="792566"/>
                  <a:ext cx="380412" cy="572920"/>
                  <a:chOff x="1257841" y="5482762"/>
                  <a:chExt cx="349155" cy="378763"/>
                </a:xfrm>
              </p:grpSpPr>
              <p:cxnSp>
                <p:nvCxnSpPr>
                  <p:cNvPr id="228" name="Straight Connector 227">
                    <a:extLst>
                      <a:ext uri="{FF2B5EF4-FFF2-40B4-BE49-F238E27FC236}">
                        <a16:creationId xmlns:a16="http://schemas.microsoft.com/office/drawing/2014/main" id="{0F102399-F2C3-4C87-8D44-A70234E81E4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257841" y="5856365"/>
                    <a:ext cx="349155" cy="0"/>
                  </a:xfrm>
                  <a:prstGeom prst="line">
                    <a:avLst/>
                  </a:prstGeom>
                  <a:ln w="19050">
                    <a:solidFill>
                      <a:srgbClr val="0D223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9" name="Straight Connector 228">
                    <a:extLst>
                      <a:ext uri="{FF2B5EF4-FFF2-40B4-BE49-F238E27FC236}">
                        <a16:creationId xmlns:a16="http://schemas.microsoft.com/office/drawing/2014/main" id="{20FF4667-0475-47AB-9034-2CA91250856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1599388" y="5482762"/>
                    <a:ext cx="0" cy="378763"/>
                  </a:xfrm>
                  <a:prstGeom prst="line">
                    <a:avLst/>
                  </a:prstGeom>
                  <a:ln w="19050">
                    <a:solidFill>
                      <a:srgbClr val="0D223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21" name="Group 220">
                <a:extLst>
                  <a:ext uri="{FF2B5EF4-FFF2-40B4-BE49-F238E27FC236}">
                    <a16:creationId xmlns:a16="http://schemas.microsoft.com/office/drawing/2014/main" id="{935E4D2B-C5B9-4286-8A3E-7E29F17D6344}"/>
                  </a:ext>
                </a:extLst>
              </p:cNvPr>
              <p:cNvGrpSpPr/>
              <p:nvPr/>
            </p:nvGrpSpPr>
            <p:grpSpPr>
              <a:xfrm>
                <a:off x="272696" y="783528"/>
                <a:ext cx="1077453" cy="563546"/>
                <a:chOff x="143692" y="5403253"/>
                <a:chExt cx="1480457" cy="468954"/>
              </a:xfrm>
            </p:grpSpPr>
            <p:sp>
              <p:nvSpPr>
                <p:cNvPr id="223" name="Rectangle 222">
                  <a:extLst>
                    <a:ext uri="{FF2B5EF4-FFF2-40B4-BE49-F238E27FC236}">
                      <a16:creationId xmlns:a16="http://schemas.microsoft.com/office/drawing/2014/main" id="{65C71562-D9A6-4CDA-9013-9351BD129471}"/>
                    </a:ext>
                  </a:extLst>
                </p:cNvPr>
                <p:cNvSpPr/>
                <p:nvPr/>
              </p:nvSpPr>
              <p:spPr>
                <a:xfrm>
                  <a:off x="143692" y="5403253"/>
                  <a:ext cx="1480457" cy="46895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/>
                </a:p>
              </p:txBody>
            </p:sp>
            <p:sp>
              <p:nvSpPr>
                <p:cNvPr id="224" name="Rectangle 223">
                  <a:extLst>
                    <a:ext uri="{FF2B5EF4-FFF2-40B4-BE49-F238E27FC236}">
                      <a16:creationId xmlns:a16="http://schemas.microsoft.com/office/drawing/2014/main" id="{1D91E59D-C97E-443A-9046-16FF2A40F486}"/>
                    </a:ext>
                  </a:extLst>
                </p:cNvPr>
                <p:cNvSpPr/>
                <p:nvPr/>
              </p:nvSpPr>
              <p:spPr>
                <a:xfrm>
                  <a:off x="143692" y="5403253"/>
                  <a:ext cx="1415142" cy="396656"/>
                </a:xfrm>
                <a:prstGeom prst="rect">
                  <a:avLst/>
                </a:prstGeom>
                <a:solidFill>
                  <a:srgbClr val="0D22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 dirty="0"/>
                </a:p>
              </p:txBody>
            </p:sp>
          </p:grpSp>
          <p:sp>
            <p:nvSpPr>
              <p:cNvPr id="222" name="Oval 221">
                <a:extLst>
                  <a:ext uri="{FF2B5EF4-FFF2-40B4-BE49-F238E27FC236}">
                    <a16:creationId xmlns:a16="http://schemas.microsoft.com/office/drawing/2014/main" id="{ED111667-4468-4865-A08E-1ADDB428FFAF}"/>
                  </a:ext>
                </a:extLst>
              </p:cNvPr>
              <p:cNvSpPr/>
              <p:nvPr/>
            </p:nvSpPr>
            <p:spPr>
              <a:xfrm>
                <a:off x="591544" y="819208"/>
                <a:ext cx="408910" cy="420105"/>
              </a:xfrm>
              <a:prstGeom prst="ellipse">
                <a:avLst/>
              </a:prstGeom>
              <a:solidFill>
                <a:srgbClr val="0D22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/>
                  <a:t>U</a:t>
                </a:r>
              </a:p>
            </p:txBody>
          </p:sp>
        </p:grpSp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927515B0-C1E8-4CE8-9DFE-4004C7542875}"/>
                </a:ext>
              </a:extLst>
            </p:cNvPr>
            <p:cNvGrpSpPr/>
            <p:nvPr/>
          </p:nvGrpSpPr>
          <p:grpSpPr>
            <a:xfrm>
              <a:off x="271952" y="1781000"/>
              <a:ext cx="7235434" cy="563546"/>
              <a:chOff x="272696" y="783528"/>
              <a:chExt cx="7235434" cy="563546"/>
            </a:xfrm>
          </p:grpSpPr>
          <p:grpSp>
            <p:nvGrpSpPr>
              <p:cNvPr id="208" name="Group 207">
                <a:extLst>
                  <a:ext uri="{FF2B5EF4-FFF2-40B4-BE49-F238E27FC236}">
                    <a16:creationId xmlns:a16="http://schemas.microsoft.com/office/drawing/2014/main" id="{AB669982-6F5B-499C-B246-77FBCB4C94A0}"/>
                  </a:ext>
                </a:extLst>
              </p:cNvPr>
              <p:cNvGrpSpPr/>
              <p:nvPr/>
            </p:nvGrpSpPr>
            <p:grpSpPr>
              <a:xfrm>
                <a:off x="1149403" y="785214"/>
                <a:ext cx="6358727" cy="474979"/>
                <a:chOff x="1149403" y="785214"/>
                <a:chExt cx="6358727" cy="611110"/>
              </a:xfrm>
            </p:grpSpPr>
            <p:sp>
              <p:nvSpPr>
                <p:cNvPr id="213" name="Rounded Rectangle 37">
                  <a:extLst>
                    <a:ext uri="{FF2B5EF4-FFF2-40B4-BE49-F238E27FC236}">
                      <a16:creationId xmlns:a16="http://schemas.microsoft.com/office/drawing/2014/main" id="{FCC1BA4E-6B6D-406F-88CE-900BEF5C3F66}"/>
                    </a:ext>
                  </a:extLst>
                </p:cNvPr>
                <p:cNvSpPr/>
                <p:nvPr/>
              </p:nvSpPr>
              <p:spPr>
                <a:xfrm>
                  <a:off x="1450569" y="798247"/>
                  <a:ext cx="6057561" cy="565004"/>
                </a:xfrm>
                <a:prstGeom prst="roundRect">
                  <a:avLst/>
                </a:prstGeom>
                <a:solidFill>
                  <a:schemeClr val="bg1"/>
                </a:solidFill>
                <a:ln w="19050">
                  <a:solidFill>
                    <a:srgbClr val="177F7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rPr>
                    <a:t>NEEDS</a:t>
                  </a:r>
                </a:p>
              </p:txBody>
            </p:sp>
            <p:grpSp>
              <p:nvGrpSpPr>
                <p:cNvPr id="214" name="Group 213">
                  <a:extLst>
                    <a:ext uri="{FF2B5EF4-FFF2-40B4-BE49-F238E27FC236}">
                      <a16:creationId xmlns:a16="http://schemas.microsoft.com/office/drawing/2014/main" id="{498B6CA6-DE5A-4649-BCA2-87149F0DF364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753371" cy="611110"/>
                  <a:chOff x="4763589" y="877783"/>
                  <a:chExt cx="859390" cy="643463"/>
                </a:xfrm>
              </p:grpSpPr>
              <p:sp>
                <p:nvSpPr>
                  <p:cNvPr id="218" name="Rectangle 217">
                    <a:extLst>
                      <a:ext uri="{FF2B5EF4-FFF2-40B4-BE49-F238E27FC236}">
                        <a16:creationId xmlns:a16="http://schemas.microsoft.com/office/drawing/2014/main" id="{13271B6B-25B0-4CFD-831D-09963F918A3D}"/>
                      </a:ext>
                    </a:extLst>
                  </p:cNvPr>
                  <p:cNvSpPr/>
                  <p:nvPr/>
                </p:nvSpPr>
                <p:spPr>
                  <a:xfrm>
                    <a:off x="4763589" y="877783"/>
                    <a:ext cx="859390" cy="12934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219" name="Rectangle 218">
                    <a:extLst>
                      <a:ext uri="{FF2B5EF4-FFF2-40B4-BE49-F238E27FC236}">
                        <a16:creationId xmlns:a16="http://schemas.microsoft.com/office/drawing/2014/main" id="{39034445-A6DE-4BB1-8960-8643EDF23ABA}"/>
                      </a:ext>
                    </a:extLst>
                  </p:cNvPr>
                  <p:cNvSpPr/>
                  <p:nvPr/>
                </p:nvSpPr>
                <p:spPr>
                  <a:xfrm>
                    <a:off x="4981303" y="917993"/>
                    <a:ext cx="252548" cy="603253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</p:grpSp>
            <p:grpSp>
              <p:nvGrpSpPr>
                <p:cNvPr id="215" name="Group 214">
                  <a:extLst>
                    <a:ext uri="{FF2B5EF4-FFF2-40B4-BE49-F238E27FC236}">
                      <a16:creationId xmlns:a16="http://schemas.microsoft.com/office/drawing/2014/main" id="{009FD6F7-FB8B-4DFF-9ADE-9E5987E061FF}"/>
                    </a:ext>
                  </a:extLst>
                </p:cNvPr>
                <p:cNvGrpSpPr/>
                <p:nvPr/>
              </p:nvGrpSpPr>
              <p:grpSpPr>
                <a:xfrm flipH="1" flipV="1">
                  <a:off x="1387968" y="792566"/>
                  <a:ext cx="380412" cy="572920"/>
                  <a:chOff x="1257841" y="5482762"/>
                  <a:chExt cx="349155" cy="378763"/>
                </a:xfrm>
              </p:grpSpPr>
              <p:cxnSp>
                <p:nvCxnSpPr>
                  <p:cNvPr id="216" name="Straight Connector 215">
                    <a:extLst>
                      <a:ext uri="{FF2B5EF4-FFF2-40B4-BE49-F238E27FC236}">
                        <a16:creationId xmlns:a16="http://schemas.microsoft.com/office/drawing/2014/main" id="{64B54E87-1763-4CB5-85F8-1C42B554CE7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257841" y="5856365"/>
                    <a:ext cx="349155" cy="0"/>
                  </a:xfrm>
                  <a:prstGeom prst="line">
                    <a:avLst/>
                  </a:prstGeom>
                  <a:ln w="19050">
                    <a:solidFill>
                      <a:srgbClr val="177F75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7" name="Straight Connector 216">
                    <a:extLst>
                      <a:ext uri="{FF2B5EF4-FFF2-40B4-BE49-F238E27FC236}">
                        <a16:creationId xmlns:a16="http://schemas.microsoft.com/office/drawing/2014/main" id="{D90FE0B4-2B77-4AB6-9280-84BCC94E3CF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1599388" y="5482762"/>
                    <a:ext cx="0" cy="378763"/>
                  </a:xfrm>
                  <a:prstGeom prst="line">
                    <a:avLst/>
                  </a:prstGeom>
                  <a:ln w="19050">
                    <a:solidFill>
                      <a:srgbClr val="177F75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09" name="Group 208">
                <a:extLst>
                  <a:ext uri="{FF2B5EF4-FFF2-40B4-BE49-F238E27FC236}">
                    <a16:creationId xmlns:a16="http://schemas.microsoft.com/office/drawing/2014/main" id="{DC49890E-2030-44AE-8A6A-D3382C1E4FE9}"/>
                  </a:ext>
                </a:extLst>
              </p:cNvPr>
              <p:cNvGrpSpPr/>
              <p:nvPr/>
            </p:nvGrpSpPr>
            <p:grpSpPr>
              <a:xfrm>
                <a:off x="272696" y="783528"/>
                <a:ext cx="1077453" cy="563546"/>
                <a:chOff x="143692" y="5403253"/>
                <a:chExt cx="1480457" cy="468954"/>
              </a:xfrm>
            </p:grpSpPr>
            <p:sp>
              <p:nvSpPr>
                <p:cNvPr id="211" name="Rectangle 210">
                  <a:extLst>
                    <a:ext uri="{FF2B5EF4-FFF2-40B4-BE49-F238E27FC236}">
                      <a16:creationId xmlns:a16="http://schemas.microsoft.com/office/drawing/2014/main" id="{ACC8636C-0E81-456C-A43F-C45693F1A3BB}"/>
                    </a:ext>
                  </a:extLst>
                </p:cNvPr>
                <p:cNvSpPr/>
                <p:nvPr/>
              </p:nvSpPr>
              <p:spPr>
                <a:xfrm>
                  <a:off x="143692" y="5403253"/>
                  <a:ext cx="1480457" cy="46895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/>
                </a:p>
              </p:txBody>
            </p:sp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7F3285B8-CEC5-497D-911C-D1837A32581B}"/>
                    </a:ext>
                  </a:extLst>
                </p:cNvPr>
                <p:cNvSpPr/>
                <p:nvPr/>
              </p:nvSpPr>
              <p:spPr>
                <a:xfrm>
                  <a:off x="143692" y="5403253"/>
                  <a:ext cx="1415142" cy="396656"/>
                </a:xfrm>
                <a:prstGeom prst="rect">
                  <a:avLst/>
                </a:prstGeom>
                <a:solidFill>
                  <a:srgbClr val="177F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 dirty="0"/>
                </a:p>
              </p:txBody>
            </p:sp>
          </p:grpSp>
          <p:sp>
            <p:nvSpPr>
              <p:cNvPr id="210" name="Oval 209">
                <a:extLst>
                  <a:ext uri="{FF2B5EF4-FFF2-40B4-BE49-F238E27FC236}">
                    <a16:creationId xmlns:a16="http://schemas.microsoft.com/office/drawing/2014/main" id="{48D07FFC-FB09-435A-847E-A550BB698061}"/>
                  </a:ext>
                </a:extLst>
              </p:cNvPr>
              <p:cNvSpPr/>
              <p:nvPr/>
            </p:nvSpPr>
            <p:spPr>
              <a:xfrm>
                <a:off x="591544" y="819208"/>
                <a:ext cx="408910" cy="420105"/>
              </a:xfrm>
              <a:prstGeom prst="ellipse">
                <a:avLst/>
              </a:prstGeom>
              <a:solidFill>
                <a:srgbClr val="177F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/>
                  <a:t>N</a:t>
                </a:r>
              </a:p>
            </p:txBody>
          </p:sp>
        </p:grp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B059E456-BB0F-4E42-9850-01647E193B1E}"/>
                </a:ext>
              </a:extLst>
            </p:cNvPr>
            <p:cNvGrpSpPr/>
            <p:nvPr/>
          </p:nvGrpSpPr>
          <p:grpSpPr>
            <a:xfrm>
              <a:off x="271952" y="2289802"/>
              <a:ext cx="7235434" cy="563546"/>
              <a:chOff x="272696" y="783528"/>
              <a:chExt cx="7235434" cy="563546"/>
            </a:xfrm>
          </p:grpSpPr>
          <p:grpSp>
            <p:nvGrpSpPr>
              <p:cNvPr id="196" name="Group 195">
                <a:extLst>
                  <a:ext uri="{FF2B5EF4-FFF2-40B4-BE49-F238E27FC236}">
                    <a16:creationId xmlns:a16="http://schemas.microsoft.com/office/drawing/2014/main" id="{68B4D5D6-F26D-4593-81E4-129468CF42CF}"/>
                  </a:ext>
                </a:extLst>
              </p:cNvPr>
              <p:cNvGrpSpPr/>
              <p:nvPr/>
            </p:nvGrpSpPr>
            <p:grpSpPr>
              <a:xfrm>
                <a:off x="1149403" y="785214"/>
                <a:ext cx="6358727" cy="474979"/>
                <a:chOff x="1149403" y="785214"/>
                <a:chExt cx="6358727" cy="611110"/>
              </a:xfrm>
            </p:grpSpPr>
            <p:sp>
              <p:nvSpPr>
                <p:cNvPr id="201" name="Rounded Rectangle 37">
                  <a:extLst>
                    <a:ext uri="{FF2B5EF4-FFF2-40B4-BE49-F238E27FC236}">
                      <a16:creationId xmlns:a16="http://schemas.microsoft.com/office/drawing/2014/main" id="{9A895439-A976-4133-B3EC-BE3E77845135}"/>
                    </a:ext>
                  </a:extLst>
                </p:cNvPr>
                <p:cNvSpPr/>
                <p:nvPr/>
              </p:nvSpPr>
              <p:spPr>
                <a:xfrm>
                  <a:off x="1450569" y="798247"/>
                  <a:ext cx="6057561" cy="565004"/>
                </a:xfrm>
                <a:prstGeom prst="roundRect">
                  <a:avLst/>
                </a:prstGeom>
                <a:solidFill>
                  <a:schemeClr val="bg1"/>
                </a:solidFill>
                <a:ln w="19050">
                  <a:solidFill>
                    <a:srgbClr val="B5B5B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rPr>
                    <a:t>SERVICES FOR A FEE</a:t>
                  </a:r>
                </a:p>
              </p:txBody>
            </p:sp>
            <p:grpSp>
              <p:nvGrpSpPr>
                <p:cNvPr id="202" name="Group 201">
                  <a:extLst>
                    <a:ext uri="{FF2B5EF4-FFF2-40B4-BE49-F238E27FC236}">
                      <a16:creationId xmlns:a16="http://schemas.microsoft.com/office/drawing/2014/main" id="{28D7C54D-7C15-453E-86D7-ED7AA73B47EC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753371" cy="611110"/>
                  <a:chOff x="4763589" y="877783"/>
                  <a:chExt cx="859390" cy="643463"/>
                </a:xfrm>
              </p:grpSpPr>
              <p:sp>
                <p:nvSpPr>
                  <p:cNvPr id="206" name="Rectangle 205">
                    <a:extLst>
                      <a:ext uri="{FF2B5EF4-FFF2-40B4-BE49-F238E27FC236}">
                        <a16:creationId xmlns:a16="http://schemas.microsoft.com/office/drawing/2014/main" id="{9285A8BA-7D8A-47A9-96C0-C73F0E3BC8A2}"/>
                      </a:ext>
                    </a:extLst>
                  </p:cNvPr>
                  <p:cNvSpPr/>
                  <p:nvPr/>
                </p:nvSpPr>
                <p:spPr>
                  <a:xfrm>
                    <a:off x="4763589" y="877783"/>
                    <a:ext cx="859390" cy="12934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207" name="Rectangle 206">
                    <a:extLst>
                      <a:ext uri="{FF2B5EF4-FFF2-40B4-BE49-F238E27FC236}">
                        <a16:creationId xmlns:a16="http://schemas.microsoft.com/office/drawing/2014/main" id="{6A80F836-007C-4277-84BF-AEB13E4529BD}"/>
                      </a:ext>
                    </a:extLst>
                  </p:cNvPr>
                  <p:cNvSpPr/>
                  <p:nvPr/>
                </p:nvSpPr>
                <p:spPr>
                  <a:xfrm>
                    <a:off x="4981303" y="917993"/>
                    <a:ext cx="252548" cy="603253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</p:grpSp>
            <p:grpSp>
              <p:nvGrpSpPr>
                <p:cNvPr id="203" name="Group 202">
                  <a:extLst>
                    <a:ext uri="{FF2B5EF4-FFF2-40B4-BE49-F238E27FC236}">
                      <a16:creationId xmlns:a16="http://schemas.microsoft.com/office/drawing/2014/main" id="{05B3F5D3-5C1C-4708-8588-415C03A5EF0D}"/>
                    </a:ext>
                  </a:extLst>
                </p:cNvPr>
                <p:cNvGrpSpPr/>
                <p:nvPr/>
              </p:nvGrpSpPr>
              <p:grpSpPr>
                <a:xfrm flipH="1" flipV="1">
                  <a:off x="1387968" y="792566"/>
                  <a:ext cx="380412" cy="572920"/>
                  <a:chOff x="1257841" y="5482762"/>
                  <a:chExt cx="349155" cy="378763"/>
                </a:xfrm>
              </p:grpSpPr>
              <p:cxnSp>
                <p:nvCxnSpPr>
                  <p:cNvPr id="204" name="Straight Connector 203">
                    <a:extLst>
                      <a:ext uri="{FF2B5EF4-FFF2-40B4-BE49-F238E27FC236}">
                        <a16:creationId xmlns:a16="http://schemas.microsoft.com/office/drawing/2014/main" id="{8276D8AA-0B4C-4598-B497-84093005F3E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257841" y="5856365"/>
                    <a:ext cx="349155" cy="0"/>
                  </a:xfrm>
                  <a:prstGeom prst="line">
                    <a:avLst/>
                  </a:prstGeom>
                  <a:ln w="19050">
                    <a:solidFill>
                      <a:srgbClr val="B5B5B4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5" name="Straight Connector 204">
                    <a:extLst>
                      <a:ext uri="{FF2B5EF4-FFF2-40B4-BE49-F238E27FC236}">
                        <a16:creationId xmlns:a16="http://schemas.microsoft.com/office/drawing/2014/main" id="{B90A28DD-088D-4260-AAC9-BB0A846051B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1599388" y="5482762"/>
                    <a:ext cx="0" cy="378763"/>
                  </a:xfrm>
                  <a:prstGeom prst="line">
                    <a:avLst/>
                  </a:prstGeom>
                  <a:ln w="19050">
                    <a:solidFill>
                      <a:srgbClr val="B5B5B4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97" name="Group 196">
                <a:extLst>
                  <a:ext uri="{FF2B5EF4-FFF2-40B4-BE49-F238E27FC236}">
                    <a16:creationId xmlns:a16="http://schemas.microsoft.com/office/drawing/2014/main" id="{6B8D4BCE-DAFC-46F9-8D57-DB53E0E6930C}"/>
                  </a:ext>
                </a:extLst>
              </p:cNvPr>
              <p:cNvGrpSpPr/>
              <p:nvPr/>
            </p:nvGrpSpPr>
            <p:grpSpPr>
              <a:xfrm>
                <a:off x="272696" y="783528"/>
                <a:ext cx="1077453" cy="563546"/>
                <a:chOff x="143692" y="5403253"/>
                <a:chExt cx="1480457" cy="468954"/>
              </a:xfrm>
            </p:grpSpPr>
            <p:sp>
              <p:nvSpPr>
                <p:cNvPr id="199" name="Rectangle 198">
                  <a:extLst>
                    <a:ext uri="{FF2B5EF4-FFF2-40B4-BE49-F238E27FC236}">
                      <a16:creationId xmlns:a16="http://schemas.microsoft.com/office/drawing/2014/main" id="{691C5768-40F2-451B-A876-FFAC5190E01A}"/>
                    </a:ext>
                  </a:extLst>
                </p:cNvPr>
                <p:cNvSpPr/>
                <p:nvPr/>
              </p:nvSpPr>
              <p:spPr>
                <a:xfrm>
                  <a:off x="143692" y="5403253"/>
                  <a:ext cx="1480457" cy="46895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/>
                </a:p>
              </p:txBody>
            </p:sp>
            <p:sp>
              <p:nvSpPr>
                <p:cNvPr id="200" name="Rectangle 199">
                  <a:extLst>
                    <a:ext uri="{FF2B5EF4-FFF2-40B4-BE49-F238E27FC236}">
                      <a16:creationId xmlns:a16="http://schemas.microsoft.com/office/drawing/2014/main" id="{74AB3BCF-4791-45A7-B1FF-5CBCCC31570A}"/>
                    </a:ext>
                  </a:extLst>
                </p:cNvPr>
                <p:cNvSpPr/>
                <p:nvPr/>
              </p:nvSpPr>
              <p:spPr>
                <a:xfrm>
                  <a:off x="143692" y="5403253"/>
                  <a:ext cx="1415142" cy="396656"/>
                </a:xfrm>
                <a:prstGeom prst="rect">
                  <a:avLst/>
                </a:prstGeom>
                <a:solidFill>
                  <a:srgbClr val="B5B5B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 dirty="0"/>
                </a:p>
              </p:txBody>
            </p:sp>
          </p:grpSp>
          <p:sp>
            <p:nvSpPr>
              <p:cNvPr id="198" name="Oval 197">
                <a:extLst>
                  <a:ext uri="{FF2B5EF4-FFF2-40B4-BE49-F238E27FC236}">
                    <a16:creationId xmlns:a16="http://schemas.microsoft.com/office/drawing/2014/main" id="{DF3F078D-B4E7-45A1-BAC4-69A72E84BF48}"/>
                  </a:ext>
                </a:extLst>
              </p:cNvPr>
              <p:cNvSpPr/>
              <p:nvPr/>
            </p:nvSpPr>
            <p:spPr>
              <a:xfrm>
                <a:off x="591544" y="819208"/>
                <a:ext cx="408910" cy="420105"/>
              </a:xfrm>
              <a:prstGeom prst="ellipse">
                <a:avLst/>
              </a:prstGeom>
              <a:solidFill>
                <a:srgbClr val="B5B5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/>
                  <a:t>S</a:t>
                </a:r>
              </a:p>
            </p:txBody>
          </p: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6655C50C-B83C-4E2D-B56B-3530963471DC}"/>
                </a:ext>
              </a:extLst>
            </p:cNvPr>
            <p:cNvGrpSpPr/>
            <p:nvPr/>
          </p:nvGrpSpPr>
          <p:grpSpPr>
            <a:xfrm>
              <a:off x="271952" y="2794207"/>
              <a:ext cx="7235434" cy="563549"/>
              <a:chOff x="272696" y="783532"/>
              <a:chExt cx="7235434" cy="563549"/>
            </a:xfrm>
          </p:grpSpPr>
          <p:grpSp>
            <p:nvGrpSpPr>
              <p:cNvPr id="184" name="Group 183">
                <a:extLst>
                  <a:ext uri="{FF2B5EF4-FFF2-40B4-BE49-F238E27FC236}">
                    <a16:creationId xmlns:a16="http://schemas.microsoft.com/office/drawing/2014/main" id="{0F312075-6B2E-42A3-A83C-520E9BC6B1DB}"/>
                  </a:ext>
                </a:extLst>
              </p:cNvPr>
              <p:cNvGrpSpPr/>
              <p:nvPr/>
            </p:nvGrpSpPr>
            <p:grpSpPr>
              <a:xfrm>
                <a:off x="1149403" y="785214"/>
                <a:ext cx="6358727" cy="474979"/>
                <a:chOff x="1149403" y="785214"/>
                <a:chExt cx="6358727" cy="611110"/>
              </a:xfrm>
            </p:grpSpPr>
            <p:sp>
              <p:nvSpPr>
                <p:cNvPr id="189" name="Rounded Rectangle 37">
                  <a:extLst>
                    <a:ext uri="{FF2B5EF4-FFF2-40B4-BE49-F238E27FC236}">
                      <a16:creationId xmlns:a16="http://schemas.microsoft.com/office/drawing/2014/main" id="{F4875AD1-3175-409F-B8AA-8D732B620A1E}"/>
                    </a:ext>
                  </a:extLst>
                </p:cNvPr>
                <p:cNvSpPr/>
                <p:nvPr/>
              </p:nvSpPr>
              <p:spPr>
                <a:xfrm>
                  <a:off x="1450569" y="798247"/>
                  <a:ext cx="6057561" cy="565004"/>
                </a:xfrm>
                <a:prstGeom prst="roundRect">
                  <a:avLst/>
                </a:prstGeom>
                <a:solidFill>
                  <a:schemeClr val="bg1"/>
                </a:solidFill>
                <a:ln w="19050">
                  <a:solidFill>
                    <a:srgbClr val="782F4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rPr>
                    <a:t>CAUSES</a:t>
                  </a:r>
                </a:p>
              </p:txBody>
            </p:sp>
            <p:grpSp>
              <p:nvGrpSpPr>
                <p:cNvPr id="190" name="Group 189">
                  <a:extLst>
                    <a:ext uri="{FF2B5EF4-FFF2-40B4-BE49-F238E27FC236}">
                      <a16:creationId xmlns:a16="http://schemas.microsoft.com/office/drawing/2014/main" id="{1B13A328-F3F9-4E60-AEB1-C14D1172F535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753371" cy="611110"/>
                  <a:chOff x="4763589" y="877783"/>
                  <a:chExt cx="859390" cy="643463"/>
                </a:xfrm>
              </p:grpSpPr>
              <p:sp>
                <p:nvSpPr>
                  <p:cNvPr id="194" name="Rectangle 193">
                    <a:extLst>
                      <a:ext uri="{FF2B5EF4-FFF2-40B4-BE49-F238E27FC236}">
                        <a16:creationId xmlns:a16="http://schemas.microsoft.com/office/drawing/2014/main" id="{36610DFE-8727-4A65-8232-2604C409B2B9}"/>
                      </a:ext>
                    </a:extLst>
                  </p:cNvPr>
                  <p:cNvSpPr/>
                  <p:nvPr/>
                </p:nvSpPr>
                <p:spPr>
                  <a:xfrm>
                    <a:off x="4763589" y="877783"/>
                    <a:ext cx="859390" cy="12934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195" name="Rectangle 194">
                    <a:extLst>
                      <a:ext uri="{FF2B5EF4-FFF2-40B4-BE49-F238E27FC236}">
                        <a16:creationId xmlns:a16="http://schemas.microsoft.com/office/drawing/2014/main" id="{CCB76F9D-C457-409C-BD63-483D3127AA1B}"/>
                      </a:ext>
                    </a:extLst>
                  </p:cNvPr>
                  <p:cNvSpPr/>
                  <p:nvPr/>
                </p:nvSpPr>
                <p:spPr>
                  <a:xfrm>
                    <a:off x="4981303" y="917993"/>
                    <a:ext cx="252548" cy="603253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</p:grpSp>
            <p:grpSp>
              <p:nvGrpSpPr>
                <p:cNvPr id="191" name="Group 190">
                  <a:extLst>
                    <a:ext uri="{FF2B5EF4-FFF2-40B4-BE49-F238E27FC236}">
                      <a16:creationId xmlns:a16="http://schemas.microsoft.com/office/drawing/2014/main" id="{FD93BE9F-8096-4962-92AB-08CA0C5E4C29}"/>
                    </a:ext>
                  </a:extLst>
                </p:cNvPr>
                <p:cNvGrpSpPr/>
                <p:nvPr/>
              </p:nvGrpSpPr>
              <p:grpSpPr>
                <a:xfrm flipH="1" flipV="1">
                  <a:off x="1387968" y="792566"/>
                  <a:ext cx="380412" cy="572920"/>
                  <a:chOff x="1257841" y="5482762"/>
                  <a:chExt cx="349155" cy="378763"/>
                </a:xfrm>
              </p:grpSpPr>
              <p:cxnSp>
                <p:nvCxnSpPr>
                  <p:cNvPr id="192" name="Straight Connector 191">
                    <a:extLst>
                      <a:ext uri="{FF2B5EF4-FFF2-40B4-BE49-F238E27FC236}">
                        <a16:creationId xmlns:a16="http://schemas.microsoft.com/office/drawing/2014/main" id="{1FBEB953-79AB-4150-811F-F3E53C825A7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257841" y="5856365"/>
                    <a:ext cx="349155" cy="0"/>
                  </a:xfrm>
                  <a:prstGeom prst="line">
                    <a:avLst/>
                  </a:prstGeom>
                  <a:ln w="19050">
                    <a:solidFill>
                      <a:srgbClr val="782F4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Straight Connector 192">
                    <a:extLst>
                      <a:ext uri="{FF2B5EF4-FFF2-40B4-BE49-F238E27FC236}">
                        <a16:creationId xmlns:a16="http://schemas.microsoft.com/office/drawing/2014/main" id="{9D9F2471-4A5E-4E37-A78F-4E7130D5429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1599388" y="5482762"/>
                    <a:ext cx="0" cy="378763"/>
                  </a:xfrm>
                  <a:prstGeom prst="line">
                    <a:avLst/>
                  </a:prstGeom>
                  <a:ln w="19050">
                    <a:solidFill>
                      <a:srgbClr val="782F4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5" name="Group 184">
                <a:extLst>
                  <a:ext uri="{FF2B5EF4-FFF2-40B4-BE49-F238E27FC236}">
                    <a16:creationId xmlns:a16="http://schemas.microsoft.com/office/drawing/2014/main" id="{345EF8E8-1F00-4550-94D0-ED47993D8050}"/>
                  </a:ext>
                </a:extLst>
              </p:cNvPr>
              <p:cNvGrpSpPr/>
              <p:nvPr/>
            </p:nvGrpSpPr>
            <p:grpSpPr>
              <a:xfrm>
                <a:off x="272696" y="783532"/>
                <a:ext cx="1077453" cy="563549"/>
                <a:chOff x="143692" y="5403251"/>
                <a:chExt cx="1480457" cy="468956"/>
              </a:xfrm>
            </p:grpSpPr>
            <p:sp>
              <p:nvSpPr>
                <p:cNvPr id="187" name="Rectangle 186">
                  <a:extLst>
                    <a:ext uri="{FF2B5EF4-FFF2-40B4-BE49-F238E27FC236}">
                      <a16:creationId xmlns:a16="http://schemas.microsoft.com/office/drawing/2014/main" id="{CE007D0F-9FD0-4275-9747-EAFF328D6365}"/>
                    </a:ext>
                  </a:extLst>
                </p:cNvPr>
                <p:cNvSpPr/>
                <p:nvPr/>
              </p:nvSpPr>
              <p:spPr>
                <a:xfrm>
                  <a:off x="143692" y="5403253"/>
                  <a:ext cx="1480457" cy="46895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/>
                </a:p>
              </p:txBody>
            </p:sp>
            <p:sp>
              <p:nvSpPr>
                <p:cNvPr id="188" name="Rectangle 187">
                  <a:extLst>
                    <a:ext uri="{FF2B5EF4-FFF2-40B4-BE49-F238E27FC236}">
                      <a16:creationId xmlns:a16="http://schemas.microsoft.com/office/drawing/2014/main" id="{78D751D3-D687-41B7-B15A-B3E77D324D35}"/>
                    </a:ext>
                  </a:extLst>
                </p:cNvPr>
                <p:cNvSpPr/>
                <p:nvPr/>
              </p:nvSpPr>
              <p:spPr>
                <a:xfrm>
                  <a:off x="143692" y="5403251"/>
                  <a:ext cx="1415142" cy="396656"/>
                </a:xfrm>
                <a:prstGeom prst="rect">
                  <a:avLst/>
                </a:prstGeom>
                <a:solidFill>
                  <a:srgbClr val="74001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/>
                </a:p>
              </p:txBody>
            </p:sp>
          </p:grpSp>
          <p:sp>
            <p:nvSpPr>
              <p:cNvPr id="186" name="Oval 185">
                <a:extLst>
                  <a:ext uri="{FF2B5EF4-FFF2-40B4-BE49-F238E27FC236}">
                    <a16:creationId xmlns:a16="http://schemas.microsoft.com/office/drawing/2014/main" id="{0A361EFE-5FA8-4A3C-A349-C9EE84E60EED}"/>
                  </a:ext>
                </a:extLst>
              </p:cNvPr>
              <p:cNvSpPr/>
              <p:nvPr/>
            </p:nvSpPr>
            <p:spPr>
              <a:xfrm>
                <a:off x="591544" y="819208"/>
                <a:ext cx="408910" cy="420105"/>
              </a:xfrm>
              <a:prstGeom prst="ellipse">
                <a:avLst/>
              </a:prstGeom>
              <a:solidFill>
                <a:srgbClr val="74001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/>
                  <a:t>C</a:t>
                </a:r>
              </a:p>
            </p:txBody>
          </p:sp>
        </p:grp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D56EC7A5-5C28-4FCF-9DB8-B32138A73CA8}"/>
                </a:ext>
              </a:extLst>
            </p:cNvPr>
            <p:cNvGrpSpPr/>
            <p:nvPr/>
          </p:nvGrpSpPr>
          <p:grpSpPr>
            <a:xfrm>
              <a:off x="271208" y="3296425"/>
              <a:ext cx="7235434" cy="563546"/>
              <a:chOff x="272696" y="783528"/>
              <a:chExt cx="7235434" cy="563546"/>
            </a:xfrm>
          </p:grpSpPr>
          <p:grpSp>
            <p:nvGrpSpPr>
              <p:cNvPr id="172" name="Group 171">
                <a:extLst>
                  <a:ext uri="{FF2B5EF4-FFF2-40B4-BE49-F238E27FC236}">
                    <a16:creationId xmlns:a16="http://schemas.microsoft.com/office/drawing/2014/main" id="{EE251164-F63F-4509-8EBA-F6785BF7D0A9}"/>
                  </a:ext>
                </a:extLst>
              </p:cNvPr>
              <p:cNvGrpSpPr/>
              <p:nvPr/>
            </p:nvGrpSpPr>
            <p:grpSpPr>
              <a:xfrm>
                <a:off x="1149403" y="785214"/>
                <a:ext cx="6358727" cy="474979"/>
                <a:chOff x="1149403" y="785214"/>
                <a:chExt cx="6358727" cy="611110"/>
              </a:xfrm>
            </p:grpSpPr>
            <p:sp>
              <p:nvSpPr>
                <p:cNvPr id="177" name="Rounded Rectangle 37">
                  <a:extLst>
                    <a:ext uri="{FF2B5EF4-FFF2-40B4-BE49-F238E27FC236}">
                      <a16:creationId xmlns:a16="http://schemas.microsoft.com/office/drawing/2014/main" id="{15B03D29-35D6-48D5-AFDD-C98BEFECB948}"/>
                    </a:ext>
                  </a:extLst>
                </p:cNvPr>
                <p:cNvSpPr/>
                <p:nvPr/>
              </p:nvSpPr>
              <p:spPr>
                <a:xfrm>
                  <a:off x="1450569" y="798247"/>
                  <a:ext cx="6057561" cy="565004"/>
                </a:xfrm>
                <a:prstGeom prst="roundRect">
                  <a:avLst/>
                </a:prstGeom>
                <a:solidFill>
                  <a:schemeClr val="bg1"/>
                </a:solidFill>
                <a:ln w="19050">
                  <a:solidFill>
                    <a:srgbClr val="0D223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rPr>
                    <a:t>LOYALTY</a:t>
                  </a:r>
                </a:p>
              </p:txBody>
            </p:sp>
            <p:grpSp>
              <p:nvGrpSpPr>
                <p:cNvPr id="178" name="Group 177">
                  <a:extLst>
                    <a:ext uri="{FF2B5EF4-FFF2-40B4-BE49-F238E27FC236}">
                      <a16:creationId xmlns:a16="http://schemas.microsoft.com/office/drawing/2014/main" id="{9993BCAA-CA17-461F-AAF0-D32FA851C1B0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753371" cy="611110"/>
                  <a:chOff x="4763589" y="877783"/>
                  <a:chExt cx="859390" cy="643463"/>
                </a:xfrm>
              </p:grpSpPr>
              <p:sp>
                <p:nvSpPr>
                  <p:cNvPr id="182" name="Rectangle 181">
                    <a:extLst>
                      <a:ext uri="{FF2B5EF4-FFF2-40B4-BE49-F238E27FC236}">
                        <a16:creationId xmlns:a16="http://schemas.microsoft.com/office/drawing/2014/main" id="{5454548F-00E1-4125-A318-E2C19406D5BD}"/>
                      </a:ext>
                    </a:extLst>
                  </p:cNvPr>
                  <p:cNvSpPr/>
                  <p:nvPr/>
                </p:nvSpPr>
                <p:spPr>
                  <a:xfrm>
                    <a:off x="4763589" y="877783"/>
                    <a:ext cx="859390" cy="12934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183" name="Rectangle 182">
                    <a:extLst>
                      <a:ext uri="{FF2B5EF4-FFF2-40B4-BE49-F238E27FC236}">
                        <a16:creationId xmlns:a16="http://schemas.microsoft.com/office/drawing/2014/main" id="{C6775AFD-6932-4C62-A65B-015777C5C76C}"/>
                      </a:ext>
                    </a:extLst>
                  </p:cNvPr>
                  <p:cNvSpPr/>
                  <p:nvPr/>
                </p:nvSpPr>
                <p:spPr>
                  <a:xfrm>
                    <a:off x="4981303" y="917993"/>
                    <a:ext cx="252548" cy="603253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</p:grpSp>
            <p:grpSp>
              <p:nvGrpSpPr>
                <p:cNvPr id="179" name="Group 178">
                  <a:extLst>
                    <a:ext uri="{FF2B5EF4-FFF2-40B4-BE49-F238E27FC236}">
                      <a16:creationId xmlns:a16="http://schemas.microsoft.com/office/drawing/2014/main" id="{1955CBDF-8B7F-49C0-B6E1-6DE3905311B4}"/>
                    </a:ext>
                  </a:extLst>
                </p:cNvPr>
                <p:cNvGrpSpPr/>
                <p:nvPr/>
              </p:nvGrpSpPr>
              <p:grpSpPr>
                <a:xfrm flipH="1" flipV="1">
                  <a:off x="1387968" y="792566"/>
                  <a:ext cx="380412" cy="572920"/>
                  <a:chOff x="1257841" y="5482762"/>
                  <a:chExt cx="349155" cy="378763"/>
                </a:xfrm>
              </p:grpSpPr>
              <p:cxnSp>
                <p:nvCxnSpPr>
                  <p:cNvPr id="180" name="Straight Connector 179">
                    <a:extLst>
                      <a:ext uri="{FF2B5EF4-FFF2-40B4-BE49-F238E27FC236}">
                        <a16:creationId xmlns:a16="http://schemas.microsoft.com/office/drawing/2014/main" id="{9416D7D7-8208-41CC-BF20-15F07712632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257841" y="5856365"/>
                    <a:ext cx="349155" cy="0"/>
                  </a:xfrm>
                  <a:prstGeom prst="line">
                    <a:avLst/>
                  </a:prstGeom>
                  <a:ln w="19050">
                    <a:solidFill>
                      <a:srgbClr val="0D223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1" name="Straight Connector 180">
                    <a:extLst>
                      <a:ext uri="{FF2B5EF4-FFF2-40B4-BE49-F238E27FC236}">
                        <a16:creationId xmlns:a16="http://schemas.microsoft.com/office/drawing/2014/main" id="{EE1D5817-EEEA-4E29-9C8A-BE7A0F64337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1599388" y="5482762"/>
                    <a:ext cx="0" cy="378763"/>
                  </a:xfrm>
                  <a:prstGeom prst="line">
                    <a:avLst/>
                  </a:prstGeom>
                  <a:ln w="19050">
                    <a:solidFill>
                      <a:srgbClr val="0D223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73" name="Group 172">
                <a:extLst>
                  <a:ext uri="{FF2B5EF4-FFF2-40B4-BE49-F238E27FC236}">
                    <a16:creationId xmlns:a16="http://schemas.microsoft.com/office/drawing/2014/main" id="{E09CF056-FA0D-4707-92AD-7B9D08F8FFA7}"/>
                  </a:ext>
                </a:extLst>
              </p:cNvPr>
              <p:cNvGrpSpPr/>
              <p:nvPr/>
            </p:nvGrpSpPr>
            <p:grpSpPr>
              <a:xfrm>
                <a:off x="272696" y="783528"/>
                <a:ext cx="1077453" cy="563546"/>
                <a:chOff x="143692" y="5403253"/>
                <a:chExt cx="1480457" cy="468954"/>
              </a:xfrm>
            </p:grpSpPr>
            <p:sp>
              <p:nvSpPr>
                <p:cNvPr id="175" name="Rectangle 174">
                  <a:extLst>
                    <a:ext uri="{FF2B5EF4-FFF2-40B4-BE49-F238E27FC236}">
                      <a16:creationId xmlns:a16="http://schemas.microsoft.com/office/drawing/2014/main" id="{E7B627FF-031C-4568-9452-266471CC8510}"/>
                    </a:ext>
                  </a:extLst>
                </p:cNvPr>
                <p:cNvSpPr/>
                <p:nvPr/>
              </p:nvSpPr>
              <p:spPr>
                <a:xfrm>
                  <a:off x="143692" y="5403253"/>
                  <a:ext cx="1480457" cy="46895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/>
                </a:p>
              </p:txBody>
            </p:sp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EBF4B261-A384-4932-9FBA-A8A8820DBDE1}"/>
                    </a:ext>
                  </a:extLst>
                </p:cNvPr>
                <p:cNvSpPr/>
                <p:nvPr/>
              </p:nvSpPr>
              <p:spPr>
                <a:xfrm>
                  <a:off x="143692" y="5403253"/>
                  <a:ext cx="1415142" cy="396656"/>
                </a:xfrm>
                <a:prstGeom prst="rect">
                  <a:avLst/>
                </a:prstGeom>
                <a:solidFill>
                  <a:srgbClr val="0D22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 dirty="0"/>
                </a:p>
              </p:txBody>
            </p:sp>
          </p:grpSp>
          <p:sp>
            <p:nvSpPr>
              <p:cNvPr id="174" name="Oval 173">
                <a:extLst>
                  <a:ext uri="{FF2B5EF4-FFF2-40B4-BE49-F238E27FC236}">
                    <a16:creationId xmlns:a16="http://schemas.microsoft.com/office/drawing/2014/main" id="{DF49475E-8AF5-4C18-BB80-F97E0A111B41}"/>
                  </a:ext>
                </a:extLst>
              </p:cNvPr>
              <p:cNvSpPr/>
              <p:nvPr/>
            </p:nvSpPr>
            <p:spPr>
              <a:xfrm>
                <a:off x="591544" y="819208"/>
                <a:ext cx="408910" cy="420105"/>
              </a:xfrm>
              <a:prstGeom prst="ellipse">
                <a:avLst/>
              </a:prstGeom>
              <a:solidFill>
                <a:srgbClr val="0D22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/>
                  <a:t>L</a:t>
                </a:r>
              </a:p>
            </p:txBody>
          </p:sp>
        </p:grpSp>
        <p:grpSp>
          <p:nvGrpSpPr>
            <p:cNvPr id="131" name="Group 130">
              <a:extLst>
                <a:ext uri="{FF2B5EF4-FFF2-40B4-BE49-F238E27FC236}">
                  <a16:creationId xmlns:a16="http://schemas.microsoft.com/office/drawing/2014/main" id="{77C9AA90-2A53-4B23-889C-83DE6374BDC7}"/>
                </a:ext>
              </a:extLst>
            </p:cNvPr>
            <p:cNvGrpSpPr/>
            <p:nvPr/>
          </p:nvGrpSpPr>
          <p:grpSpPr>
            <a:xfrm>
              <a:off x="271208" y="3791675"/>
              <a:ext cx="7235434" cy="563546"/>
              <a:chOff x="272696" y="783528"/>
              <a:chExt cx="7235434" cy="563546"/>
            </a:xfrm>
          </p:grpSpPr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EF739401-78E0-4F53-800C-4A6F230737E3}"/>
                  </a:ext>
                </a:extLst>
              </p:cNvPr>
              <p:cNvGrpSpPr/>
              <p:nvPr/>
            </p:nvGrpSpPr>
            <p:grpSpPr>
              <a:xfrm>
                <a:off x="1149403" y="785214"/>
                <a:ext cx="6358727" cy="474979"/>
                <a:chOff x="1149403" y="785214"/>
                <a:chExt cx="6358727" cy="611110"/>
              </a:xfrm>
            </p:grpSpPr>
            <p:sp>
              <p:nvSpPr>
                <p:cNvPr id="165" name="Rounded Rectangle 37">
                  <a:extLst>
                    <a:ext uri="{FF2B5EF4-FFF2-40B4-BE49-F238E27FC236}">
                      <a16:creationId xmlns:a16="http://schemas.microsoft.com/office/drawing/2014/main" id="{3BD1BCF5-2A67-44D0-BBB8-D7E4385BCE15}"/>
                    </a:ext>
                  </a:extLst>
                </p:cNvPr>
                <p:cNvSpPr/>
                <p:nvPr/>
              </p:nvSpPr>
              <p:spPr>
                <a:xfrm>
                  <a:off x="1450569" y="798247"/>
                  <a:ext cx="6057561" cy="565004"/>
                </a:xfrm>
                <a:prstGeom prst="roundRect">
                  <a:avLst/>
                </a:prstGeom>
                <a:solidFill>
                  <a:schemeClr val="bg1"/>
                </a:solidFill>
                <a:ln w="19050">
                  <a:solidFill>
                    <a:srgbClr val="177F7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rPr>
                    <a:t>EXPECTATIONS</a:t>
                  </a:r>
                </a:p>
              </p:txBody>
            </p:sp>
            <p:grpSp>
              <p:nvGrpSpPr>
                <p:cNvPr id="166" name="Group 165">
                  <a:extLst>
                    <a:ext uri="{FF2B5EF4-FFF2-40B4-BE49-F238E27FC236}">
                      <a16:creationId xmlns:a16="http://schemas.microsoft.com/office/drawing/2014/main" id="{CE8ACD9C-1034-4068-9DFC-53EE7AEA0EAE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753371" cy="611110"/>
                  <a:chOff x="4763589" y="877783"/>
                  <a:chExt cx="859390" cy="643463"/>
                </a:xfrm>
              </p:grpSpPr>
              <p:sp>
                <p:nvSpPr>
                  <p:cNvPr id="170" name="Rectangle 169">
                    <a:extLst>
                      <a:ext uri="{FF2B5EF4-FFF2-40B4-BE49-F238E27FC236}">
                        <a16:creationId xmlns:a16="http://schemas.microsoft.com/office/drawing/2014/main" id="{07059AC4-B78F-428D-8D94-FD1222563481}"/>
                      </a:ext>
                    </a:extLst>
                  </p:cNvPr>
                  <p:cNvSpPr/>
                  <p:nvPr/>
                </p:nvSpPr>
                <p:spPr>
                  <a:xfrm>
                    <a:off x="4763589" y="877783"/>
                    <a:ext cx="859390" cy="12934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171" name="Rectangle 170">
                    <a:extLst>
                      <a:ext uri="{FF2B5EF4-FFF2-40B4-BE49-F238E27FC236}">
                        <a16:creationId xmlns:a16="http://schemas.microsoft.com/office/drawing/2014/main" id="{075F1B6A-11FD-4317-A7B7-694EF13C56F8}"/>
                      </a:ext>
                    </a:extLst>
                  </p:cNvPr>
                  <p:cNvSpPr/>
                  <p:nvPr/>
                </p:nvSpPr>
                <p:spPr>
                  <a:xfrm>
                    <a:off x="4981303" y="917993"/>
                    <a:ext cx="252548" cy="603253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</p:grpSp>
            <p:grpSp>
              <p:nvGrpSpPr>
                <p:cNvPr id="167" name="Group 166">
                  <a:extLst>
                    <a:ext uri="{FF2B5EF4-FFF2-40B4-BE49-F238E27FC236}">
                      <a16:creationId xmlns:a16="http://schemas.microsoft.com/office/drawing/2014/main" id="{D9988DC1-091B-4CBB-BCFE-832015E79652}"/>
                    </a:ext>
                  </a:extLst>
                </p:cNvPr>
                <p:cNvGrpSpPr/>
                <p:nvPr/>
              </p:nvGrpSpPr>
              <p:grpSpPr>
                <a:xfrm flipH="1" flipV="1">
                  <a:off x="1387968" y="792566"/>
                  <a:ext cx="380412" cy="572920"/>
                  <a:chOff x="1257841" y="5482762"/>
                  <a:chExt cx="349155" cy="378763"/>
                </a:xfrm>
              </p:grpSpPr>
              <p:cxnSp>
                <p:nvCxnSpPr>
                  <p:cNvPr id="168" name="Straight Connector 167">
                    <a:extLst>
                      <a:ext uri="{FF2B5EF4-FFF2-40B4-BE49-F238E27FC236}">
                        <a16:creationId xmlns:a16="http://schemas.microsoft.com/office/drawing/2014/main" id="{E3330184-E1FE-49C7-A5B9-4C43AE4F83B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257841" y="5856365"/>
                    <a:ext cx="349155" cy="0"/>
                  </a:xfrm>
                  <a:prstGeom prst="line">
                    <a:avLst/>
                  </a:prstGeom>
                  <a:ln w="19050">
                    <a:solidFill>
                      <a:srgbClr val="177F75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Straight Connector 168">
                    <a:extLst>
                      <a:ext uri="{FF2B5EF4-FFF2-40B4-BE49-F238E27FC236}">
                        <a16:creationId xmlns:a16="http://schemas.microsoft.com/office/drawing/2014/main" id="{2A343A66-F277-44D1-A881-2EF6B7DFAF6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1599388" y="5482762"/>
                    <a:ext cx="0" cy="378763"/>
                  </a:xfrm>
                  <a:prstGeom prst="line">
                    <a:avLst/>
                  </a:prstGeom>
                  <a:ln w="19050">
                    <a:solidFill>
                      <a:srgbClr val="177F75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67B725E7-318E-4054-94D8-8898A102C4D2}"/>
                  </a:ext>
                </a:extLst>
              </p:cNvPr>
              <p:cNvGrpSpPr/>
              <p:nvPr/>
            </p:nvGrpSpPr>
            <p:grpSpPr>
              <a:xfrm>
                <a:off x="272696" y="783528"/>
                <a:ext cx="1077453" cy="563546"/>
                <a:chOff x="143692" y="5403253"/>
                <a:chExt cx="1480457" cy="468954"/>
              </a:xfrm>
            </p:grpSpPr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BEB27786-AF5C-4590-9A46-87D1FF2E8F9E}"/>
                    </a:ext>
                  </a:extLst>
                </p:cNvPr>
                <p:cNvSpPr/>
                <p:nvPr/>
              </p:nvSpPr>
              <p:spPr>
                <a:xfrm>
                  <a:off x="143692" y="5403253"/>
                  <a:ext cx="1480457" cy="46895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/>
                </a:p>
              </p:txBody>
            </p:sp>
            <p:sp>
              <p:nvSpPr>
                <p:cNvPr id="164" name="Rectangle 163">
                  <a:extLst>
                    <a:ext uri="{FF2B5EF4-FFF2-40B4-BE49-F238E27FC236}">
                      <a16:creationId xmlns:a16="http://schemas.microsoft.com/office/drawing/2014/main" id="{6A5B32CC-FDF4-4FD1-A29E-343353EEFFF5}"/>
                    </a:ext>
                  </a:extLst>
                </p:cNvPr>
                <p:cNvSpPr/>
                <p:nvPr/>
              </p:nvSpPr>
              <p:spPr>
                <a:xfrm>
                  <a:off x="143692" y="5403253"/>
                  <a:ext cx="1415142" cy="396656"/>
                </a:xfrm>
                <a:prstGeom prst="rect">
                  <a:avLst/>
                </a:prstGeom>
                <a:solidFill>
                  <a:srgbClr val="177F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 dirty="0"/>
                </a:p>
              </p:txBody>
            </p:sp>
          </p:grpSp>
          <p:sp>
            <p:nvSpPr>
              <p:cNvPr id="162" name="Oval 161">
                <a:extLst>
                  <a:ext uri="{FF2B5EF4-FFF2-40B4-BE49-F238E27FC236}">
                    <a16:creationId xmlns:a16="http://schemas.microsoft.com/office/drawing/2014/main" id="{A2593363-D9E4-4051-B3AE-8BF529F17160}"/>
                  </a:ext>
                </a:extLst>
              </p:cNvPr>
              <p:cNvSpPr/>
              <p:nvPr/>
            </p:nvSpPr>
            <p:spPr>
              <a:xfrm>
                <a:off x="591544" y="819208"/>
                <a:ext cx="408910" cy="420105"/>
              </a:xfrm>
              <a:prstGeom prst="ellipse">
                <a:avLst/>
              </a:prstGeom>
              <a:solidFill>
                <a:srgbClr val="177F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/>
                  <a:t>E</a:t>
                </a:r>
              </a:p>
            </p:txBody>
          </p:sp>
        </p:grpSp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C9BE3D8D-6BDF-46C5-ABA4-6B190B3D6A79}"/>
                </a:ext>
              </a:extLst>
            </p:cNvPr>
            <p:cNvGrpSpPr/>
            <p:nvPr/>
          </p:nvGrpSpPr>
          <p:grpSpPr>
            <a:xfrm>
              <a:off x="271208" y="4300477"/>
              <a:ext cx="7235434" cy="563546"/>
              <a:chOff x="272696" y="783528"/>
              <a:chExt cx="7235434" cy="563546"/>
            </a:xfrm>
          </p:grpSpPr>
          <p:grpSp>
            <p:nvGrpSpPr>
              <p:cNvPr id="148" name="Group 147">
                <a:extLst>
                  <a:ext uri="{FF2B5EF4-FFF2-40B4-BE49-F238E27FC236}">
                    <a16:creationId xmlns:a16="http://schemas.microsoft.com/office/drawing/2014/main" id="{83A8FBC3-192F-483F-B6FC-0D7A5B55939F}"/>
                  </a:ext>
                </a:extLst>
              </p:cNvPr>
              <p:cNvGrpSpPr/>
              <p:nvPr/>
            </p:nvGrpSpPr>
            <p:grpSpPr>
              <a:xfrm>
                <a:off x="1149403" y="785214"/>
                <a:ext cx="6358727" cy="474979"/>
                <a:chOff x="1149403" y="785214"/>
                <a:chExt cx="6358727" cy="611110"/>
              </a:xfrm>
            </p:grpSpPr>
            <p:sp>
              <p:nvSpPr>
                <p:cNvPr id="153" name="Rounded Rectangle 37">
                  <a:extLst>
                    <a:ext uri="{FF2B5EF4-FFF2-40B4-BE49-F238E27FC236}">
                      <a16:creationId xmlns:a16="http://schemas.microsoft.com/office/drawing/2014/main" id="{2817CD0F-A23C-47A9-8491-AEF1A13EA446}"/>
                    </a:ext>
                  </a:extLst>
                </p:cNvPr>
                <p:cNvSpPr/>
                <p:nvPr/>
              </p:nvSpPr>
              <p:spPr>
                <a:xfrm>
                  <a:off x="1450569" y="798247"/>
                  <a:ext cx="6057561" cy="565004"/>
                </a:xfrm>
                <a:prstGeom prst="roundRect">
                  <a:avLst/>
                </a:prstGeom>
                <a:solidFill>
                  <a:schemeClr val="bg1"/>
                </a:solidFill>
                <a:ln w="19050">
                  <a:solidFill>
                    <a:srgbClr val="B5B5B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rPr>
                    <a:t>AUTHORITY</a:t>
                  </a:r>
                </a:p>
              </p:txBody>
            </p:sp>
            <p:grpSp>
              <p:nvGrpSpPr>
                <p:cNvPr id="154" name="Group 153">
                  <a:extLst>
                    <a:ext uri="{FF2B5EF4-FFF2-40B4-BE49-F238E27FC236}">
                      <a16:creationId xmlns:a16="http://schemas.microsoft.com/office/drawing/2014/main" id="{C3DEB587-3D11-4B06-A9DC-BAFD2DD0A0E9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753371" cy="611110"/>
                  <a:chOff x="4763589" y="877783"/>
                  <a:chExt cx="859390" cy="643463"/>
                </a:xfrm>
              </p:grpSpPr>
              <p:sp>
                <p:nvSpPr>
                  <p:cNvPr id="158" name="Rectangle 157">
                    <a:extLst>
                      <a:ext uri="{FF2B5EF4-FFF2-40B4-BE49-F238E27FC236}">
                        <a16:creationId xmlns:a16="http://schemas.microsoft.com/office/drawing/2014/main" id="{CA52C57C-237E-4A1C-82EE-021D812A3283}"/>
                      </a:ext>
                    </a:extLst>
                  </p:cNvPr>
                  <p:cNvSpPr/>
                  <p:nvPr/>
                </p:nvSpPr>
                <p:spPr>
                  <a:xfrm>
                    <a:off x="4763589" y="877783"/>
                    <a:ext cx="859390" cy="12934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159" name="Rectangle 158">
                    <a:extLst>
                      <a:ext uri="{FF2B5EF4-FFF2-40B4-BE49-F238E27FC236}">
                        <a16:creationId xmlns:a16="http://schemas.microsoft.com/office/drawing/2014/main" id="{8C9C6AE9-19A3-4A29-A40E-4A07618D1CC6}"/>
                      </a:ext>
                    </a:extLst>
                  </p:cNvPr>
                  <p:cNvSpPr/>
                  <p:nvPr/>
                </p:nvSpPr>
                <p:spPr>
                  <a:xfrm>
                    <a:off x="4981303" y="917993"/>
                    <a:ext cx="252548" cy="603253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</p:grpSp>
            <p:grpSp>
              <p:nvGrpSpPr>
                <p:cNvPr id="155" name="Group 154">
                  <a:extLst>
                    <a:ext uri="{FF2B5EF4-FFF2-40B4-BE49-F238E27FC236}">
                      <a16:creationId xmlns:a16="http://schemas.microsoft.com/office/drawing/2014/main" id="{57DFD2C1-CEB6-4035-A755-ABCA9ABF7F5D}"/>
                    </a:ext>
                  </a:extLst>
                </p:cNvPr>
                <p:cNvGrpSpPr/>
                <p:nvPr/>
              </p:nvGrpSpPr>
              <p:grpSpPr>
                <a:xfrm flipH="1" flipV="1">
                  <a:off x="1387968" y="792566"/>
                  <a:ext cx="380412" cy="572920"/>
                  <a:chOff x="1257841" y="5482762"/>
                  <a:chExt cx="349155" cy="378763"/>
                </a:xfrm>
              </p:grpSpPr>
              <p:cxnSp>
                <p:nvCxnSpPr>
                  <p:cNvPr id="156" name="Straight Connector 155">
                    <a:extLst>
                      <a:ext uri="{FF2B5EF4-FFF2-40B4-BE49-F238E27FC236}">
                        <a16:creationId xmlns:a16="http://schemas.microsoft.com/office/drawing/2014/main" id="{97F7F269-E8A7-4558-9BCB-3511868432E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257841" y="5856365"/>
                    <a:ext cx="349155" cy="0"/>
                  </a:xfrm>
                  <a:prstGeom prst="line">
                    <a:avLst/>
                  </a:prstGeom>
                  <a:ln w="19050">
                    <a:solidFill>
                      <a:srgbClr val="B5B5B4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Straight Connector 156">
                    <a:extLst>
                      <a:ext uri="{FF2B5EF4-FFF2-40B4-BE49-F238E27FC236}">
                        <a16:creationId xmlns:a16="http://schemas.microsoft.com/office/drawing/2014/main" id="{C1BC5459-98F7-41F3-BC56-E0D2AC9EC4F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1599388" y="5482762"/>
                    <a:ext cx="0" cy="378763"/>
                  </a:xfrm>
                  <a:prstGeom prst="line">
                    <a:avLst/>
                  </a:prstGeom>
                  <a:ln w="19050">
                    <a:solidFill>
                      <a:srgbClr val="B5B5B4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49" name="Group 148">
                <a:extLst>
                  <a:ext uri="{FF2B5EF4-FFF2-40B4-BE49-F238E27FC236}">
                    <a16:creationId xmlns:a16="http://schemas.microsoft.com/office/drawing/2014/main" id="{5B02D41D-70A9-4BBB-A47C-4555ABB0BFA2}"/>
                  </a:ext>
                </a:extLst>
              </p:cNvPr>
              <p:cNvGrpSpPr/>
              <p:nvPr/>
            </p:nvGrpSpPr>
            <p:grpSpPr>
              <a:xfrm>
                <a:off x="272696" y="783528"/>
                <a:ext cx="1077453" cy="563546"/>
                <a:chOff x="143692" y="5403253"/>
                <a:chExt cx="1480457" cy="468954"/>
              </a:xfrm>
            </p:grpSpPr>
            <p:sp>
              <p:nvSpPr>
                <p:cNvPr id="151" name="Rectangle 150">
                  <a:extLst>
                    <a:ext uri="{FF2B5EF4-FFF2-40B4-BE49-F238E27FC236}">
                      <a16:creationId xmlns:a16="http://schemas.microsoft.com/office/drawing/2014/main" id="{243BF438-B85A-4EE0-AC73-E9EDC0EB0B74}"/>
                    </a:ext>
                  </a:extLst>
                </p:cNvPr>
                <p:cNvSpPr/>
                <p:nvPr/>
              </p:nvSpPr>
              <p:spPr>
                <a:xfrm>
                  <a:off x="143692" y="5403253"/>
                  <a:ext cx="1480457" cy="46895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/>
                </a:p>
              </p:txBody>
            </p:sp>
            <p:sp>
              <p:nvSpPr>
                <p:cNvPr id="152" name="Rectangle 151">
                  <a:extLst>
                    <a:ext uri="{FF2B5EF4-FFF2-40B4-BE49-F238E27FC236}">
                      <a16:creationId xmlns:a16="http://schemas.microsoft.com/office/drawing/2014/main" id="{F3AD4FF7-B09D-43AE-899C-D7936A75089F}"/>
                    </a:ext>
                  </a:extLst>
                </p:cNvPr>
                <p:cNvSpPr/>
                <p:nvPr/>
              </p:nvSpPr>
              <p:spPr>
                <a:xfrm>
                  <a:off x="143692" y="5403253"/>
                  <a:ext cx="1415142" cy="396656"/>
                </a:xfrm>
                <a:prstGeom prst="rect">
                  <a:avLst/>
                </a:prstGeom>
                <a:solidFill>
                  <a:srgbClr val="B5B5B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 dirty="0"/>
                </a:p>
              </p:txBody>
            </p:sp>
          </p:grpSp>
          <p:sp>
            <p:nvSpPr>
              <p:cNvPr id="150" name="Oval 149">
                <a:extLst>
                  <a:ext uri="{FF2B5EF4-FFF2-40B4-BE49-F238E27FC236}">
                    <a16:creationId xmlns:a16="http://schemas.microsoft.com/office/drawing/2014/main" id="{98537849-CEC8-47D4-85AC-6B63CA98B380}"/>
                  </a:ext>
                </a:extLst>
              </p:cNvPr>
              <p:cNvSpPr/>
              <p:nvPr/>
            </p:nvSpPr>
            <p:spPr>
              <a:xfrm>
                <a:off x="591544" y="819208"/>
                <a:ext cx="408910" cy="420105"/>
              </a:xfrm>
              <a:prstGeom prst="ellipse">
                <a:avLst/>
              </a:prstGeom>
              <a:solidFill>
                <a:srgbClr val="B5B5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/>
                  <a:t>A</a:t>
                </a:r>
              </a:p>
            </p:txBody>
          </p:sp>
        </p:grp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647B832F-B269-42C8-9B04-A464B40FD3E2}"/>
                </a:ext>
              </a:extLst>
            </p:cNvPr>
            <p:cNvGrpSpPr/>
            <p:nvPr/>
          </p:nvGrpSpPr>
          <p:grpSpPr>
            <a:xfrm>
              <a:off x="271208" y="4822831"/>
              <a:ext cx="7235434" cy="563546"/>
              <a:chOff x="271208" y="4822831"/>
              <a:chExt cx="7235434" cy="563546"/>
            </a:xfrm>
          </p:grpSpPr>
          <p:grpSp>
            <p:nvGrpSpPr>
              <p:cNvPr id="134" name="Group 133">
                <a:extLst>
                  <a:ext uri="{FF2B5EF4-FFF2-40B4-BE49-F238E27FC236}">
                    <a16:creationId xmlns:a16="http://schemas.microsoft.com/office/drawing/2014/main" id="{F2D99F8C-8621-49C6-A774-9FC42369B2B2}"/>
                  </a:ext>
                </a:extLst>
              </p:cNvPr>
              <p:cNvGrpSpPr/>
              <p:nvPr/>
            </p:nvGrpSpPr>
            <p:grpSpPr>
              <a:xfrm>
                <a:off x="271208" y="4822831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136" name="Group 135">
                  <a:extLst>
                    <a:ext uri="{FF2B5EF4-FFF2-40B4-BE49-F238E27FC236}">
                      <a16:creationId xmlns:a16="http://schemas.microsoft.com/office/drawing/2014/main" id="{0C2300EC-75EC-44E0-B980-7008863EFBAB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506678"/>
                  <a:chOff x="1149403" y="785214"/>
                  <a:chExt cx="6358727" cy="651894"/>
                </a:xfrm>
              </p:grpSpPr>
              <p:sp>
                <p:nvSpPr>
                  <p:cNvPr id="141" name="Rounded Rectangle 37">
                    <a:extLst>
                      <a:ext uri="{FF2B5EF4-FFF2-40B4-BE49-F238E27FC236}">
                        <a16:creationId xmlns:a16="http://schemas.microsoft.com/office/drawing/2014/main" id="{802E7573-B77C-4DCA-9804-615B16878FFB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782F4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REVENUE</a:t>
                    </a:r>
                  </a:p>
                </p:txBody>
              </p:sp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2687CB32-41D2-4DDB-BECC-29E77E53B41D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146" name="Rectangle 145">
                      <a:extLst>
                        <a:ext uri="{FF2B5EF4-FFF2-40B4-BE49-F238E27FC236}">
                          <a16:creationId xmlns:a16="http://schemas.microsoft.com/office/drawing/2014/main" id="{8C4B5E70-B35A-4FA5-9502-8221F1EE76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147" name="Rectangle 146">
                      <a:extLst>
                        <a:ext uri="{FF2B5EF4-FFF2-40B4-BE49-F238E27FC236}">
                          <a16:creationId xmlns:a16="http://schemas.microsoft.com/office/drawing/2014/main" id="{5752BDAE-EFB9-4011-9271-0D4AB91538F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A3CB1937-FBAD-43C8-95B4-3E8C17E8EAED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644542"/>
                    <a:chOff x="1257841" y="5435412"/>
                    <a:chExt cx="349155" cy="426113"/>
                  </a:xfrm>
                </p:grpSpPr>
                <p:cxnSp>
                  <p:nvCxnSpPr>
                    <p:cNvPr id="144" name="Straight Connector 143">
                      <a:extLst>
                        <a:ext uri="{FF2B5EF4-FFF2-40B4-BE49-F238E27FC236}">
                          <a16:creationId xmlns:a16="http://schemas.microsoft.com/office/drawing/2014/main" id="{F24955FA-8A26-473D-90BC-8ECADA648DB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782F4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" name="Straight Connector 144">
                      <a:extLst>
                        <a:ext uri="{FF2B5EF4-FFF2-40B4-BE49-F238E27FC236}">
                          <a16:creationId xmlns:a16="http://schemas.microsoft.com/office/drawing/2014/main" id="{A0D38DE6-A237-402A-863A-F6A0F484FF4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35412"/>
                      <a:ext cx="0" cy="426113"/>
                    </a:xfrm>
                    <a:prstGeom prst="line">
                      <a:avLst/>
                    </a:prstGeom>
                    <a:ln w="19050">
                      <a:solidFill>
                        <a:srgbClr val="782F4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37" name="Group 136">
                  <a:extLst>
                    <a:ext uri="{FF2B5EF4-FFF2-40B4-BE49-F238E27FC236}">
                      <a16:creationId xmlns:a16="http://schemas.microsoft.com/office/drawing/2014/main" id="{507DAA44-3DB6-4D4D-BFD3-AD2E99EB27E6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139" name="Rectangle 138">
                    <a:extLst>
                      <a:ext uri="{FF2B5EF4-FFF2-40B4-BE49-F238E27FC236}">
                        <a16:creationId xmlns:a16="http://schemas.microsoft.com/office/drawing/2014/main" id="{ABBCAC91-CEE1-4278-984B-05CEDFB72BAB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140" name="Rectangle 139">
                    <a:extLst>
                      <a:ext uri="{FF2B5EF4-FFF2-40B4-BE49-F238E27FC236}">
                        <a16:creationId xmlns:a16="http://schemas.microsoft.com/office/drawing/2014/main" id="{116326BB-8992-4381-99FA-C86B0941DC09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74001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</p:grpSp>
            <p:sp>
              <p:nvSpPr>
                <p:cNvPr id="138" name="Oval 137">
                  <a:extLst>
                    <a:ext uri="{FF2B5EF4-FFF2-40B4-BE49-F238E27FC236}">
                      <a16:creationId xmlns:a16="http://schemas.microsoft.com/office/drawing/2014/main" id="{E05785A5-C655-4BA7-AB52-E499DFB2834E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74001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R</a:t>
                  </a:r>
                </a:p>
              </p:txBody>
            </p:sp>
          </p:grpSp>
          <p:cxnSp>
            <p:nvCxnSpPr>
              <p:cNvPr id="135" name="Straight Connector 134">
                <a:extLst>
                  <a:ext uri="{FF2B5EF4-FFF2-40B4-BE49-F238E27FC236}">
                    <a16:creationId xmlns:a16="http://schemas.microsoft.com/office/drawing/2014/main" id="{458885B5-5CC3-4B25-B48A-E44B3FE562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1208" y="5331195"/>
                <a:ext cx="1133085" cy="0"/>
              </a:xfrm>
              <a:prstGeom prst="line">
                <a:avLst/>
              </a:prstGeom>
              <a:ln w="19050">
                <a:solidFill>
                  <a:srgbClr val="782F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44" name="TextBox 243">
            <a:extLst>
              <a:ext uri="{FF2B5EF4-FFF2-40B4-BE49-F238E27FC236}">
                <a16:creationId xmlns:a16="http://schemas.microsoft.com/office/drawing/2014/main" id="{A9779C50-C23F-4449-8FC4-9A29BE0A69BC}"/>
              </a:ext>
            </a:extLst>
          </p:cNvPr>
          <p:cNvSpPr txBox="1"/>
          <p:nvPr/>
        </p:nvSpPr>
        <p:spPr>
          <a:xfrm>
            <a:off x="2840854" y="20719"/>
            <a:ext cx="3462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RUNS CLEAR WORKSHEET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0517689D-6EED-4404-8372-18027BB04924}"/>
              </a:ext>
            </a:extLst>
          </p:cNvPr>
          <p:cNvSpPr txBox="1"/>
          <p:nvPr/>
        </p:nvSpPr>
        <p:spPr>
          <a:xfrm>
            <a:off x="363653" y="545555"/>
            <a:ext cx="837842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Category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		                                  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Description</a:t>
            </a:r>
          </a:p>
        </p:txBody>
      </p:sp>
      <p:grpSp>
        <p:nvGrpSpPr>
          <p:cNvPr id="246" name="Group 245">
            <a:extLst>
              <a:ext uri="{FF2B5EF4-FFF2-40B4-BE49-F238E27FC236}">
                <a16:creationId xmlns:a16="http://schemas.microsoft.com/office/drawing/2014/main" id="{BCBC9FC2-B3D5-4F72-88BE-6EB0CF9B53AC}"/>
              </a:ext>
            </a:extLst>
          </p:cNvPr>
          <p:cNvGrpSpPr/>
          <p:nvPr/>
        </p:nvGrpSpPr>
        <p:grpSpPr>
          <a:xfrm>
            <a:off x="8339719" y="984070"/>
            <a:ext cx="503339" cy="5536481"/>
            <a:chOff x="8548381" y="1119469"/>
            <a:chExt cx="503339" cy="5432830"/>
          </a:xfrm>
          <a:solidFill>
            <a:srgbClr val="D0AA59"/>
          </a:solidFill>
        </p:grpSpPr>
        <p:sp>
          <p:nvSpPr>
            <p:cNvPr id="247" name="Rectangle 246">
              <a:extLst>
                <a:ext uri="{FF2B5EF4-FFF2-40B4-BE49-F238E27FC236}">
                  <a16:creationId xmlns:a16="http://schemas.microsoft.com/office/drawing/2014/main" id="{30099CF8-4C6F-45A6-A239-E837B2ACEE8E}"/>
                </a:ext>
              </a:extLst>
            </p:cNvPr>
            <p:cNvSpPr/>
            <p:nvPr/>
          </p:nvSpPr>
          <p:spPr>
            <a:xfrm>
              <a:off x="8548381" y="1119469"/>
              <a:ext cx="503339" cy="54328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8" name="TextBox 247">
              <a:extLst>
                <a:ext uri="{FF2B5EF4-FFF2-40B4-BE49-F238E27FC236}">
                  <a16:creationId xmlns:a16="http://schemas.microsoft.com/office/drawing/2014/main" id="{51E3C755-1D3A-41FE-9256-786677CF522C}"/>
                </a:ext>
              </a:extLst>
            </p:cNvPr>
            <p:cNvSpPr txBox="1"/>
            <p:nvPr/>
          </p:nvSpPr>
          <p:spPr>
            <a:xfrm>
              <a:off x="8649367" y="1238713"/>
              <a:ext cx="301368" cy="517064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solidFill>
                    <a:schemeClr val="bg1"/>
                  </a:solidFill>
                </a:rPr>
                <a:t>TOUCH </a:t>
              </a:r>
            </a:p>
            <a:p>
              <a:pPr algn="ctr"/>
              <a:endParaRPr lang="en-US" sz="22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2200" dirty="0">
                  <a:solidFill>
                    <a:schemeClr val="bg1"/>
                  </a:solidFill>
                </a:rPr>
                <a:t>POINT </a:t>
              </a:r>
            </a:p>
            <a:p>
              <a:pPr algn="ctr"/>
              <a:endParaRPr lang="en-US" sz="22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2200" dirty="0">
                  <a:solidFill>
                    <a:schemeClr val="bg1"/>
                  </a:solidFill>
                </a:rPr>
                <a:t>ONE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654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9D2D16B-4F86-4F6D-AECC-F17ED1ED7DD5}"/>
              </a:ext>
            </a:extLst>
          </p:cNvPr>
          <p:cNvGrpSpPr/>
          <p:nvPr/>
        </p:nvGrpSpPr>
        <p:grpSpPr>
          <a:xfrm>
            <a:off x="122330" y="969539"/>
            <a:ext cx="8932895" cy="5491437"/>
            <a:chOff x="143992" y="1068754"/>
            <a:chExt cx="8932895" cy="549143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DF391E3-84D6-46FD-B9B7-9693BB217756}"/>
                </a:ext>
              </a:extLst>
            </p:cNvPr>
            <p:cNvGrpSpPr/>
            <p:nvPr/>
          </p:nvGrpSpPr>
          <p:grpSpPr>
            <a:xfrm>
              <a:off x="143992" y="1068754"/>
              <a:ext cx="8168117" cy="5491437"/>
              <a:chOff x="271208" y="783528"/>
              <a:chExt cx="7236922" cy="4602849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A54EE1E6-CFC4-439F-87E0-B9048D36864F}"/>
                  </a:ext>
                </a:extLst>
              </p:cNvPr>
              <p:cNvGrpSpPr/>
              <p:nvPr/>
            </p:nvGrpSpPr>
            <p:grpSpPr>
              <a:xfrm>
                <a:off x="272696" y="783528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120" name="Group 119">
                  <a:extLst>
                    <a:ext uri="{FF2B5EF4-FFF2-40B4-BE49-F238E27FC236}">
                      <a16:creationId xmlns:a16="http://schemas.microsoft.com/office/drawing/2014/main" id="{8C926226-37FD-4B88-BFAD-0D98737192E9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125" name="Rounded Rectangle 37">
                    <a:extLst>
                      <a:ext uri="{FF2B5EF4-FFF2-40B4-BE49-F238E27FC236}">
                        <a16:creationId xmlns:a16="http://schemas.microsoft.com/office/drawing/2014/main" id="{0E1D5A5C-326B-4B36-BCDA-061A1C1DCF19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74001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RESOURCES</a:t>
                    </a:r>
                  </a:p>
                </p:txBody>
              </p:sp>
              <p:grpSp>
                <p:nvGrpSpPr>
                  <p:cNvPr id="126" name="Group 125">
                    <a:extLst>
                      <a:ext uri="{FF2B5EF4-FFF2-40B4-BE49-F238E27FC236}">
                        <a16:creationId xmlns:a16="http://schemas.microsoft.com/office/drawing/2014/main" id="{AD22DBBA-E88B-416E-B35C-F35AF62E220B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130" name="Rectangle 129">
                      <a:extLst>
                        <a:ext uri="{FF2B5EF4-FFF2-40B4-BE49-F238E27FC236}">
                          <a16:creationId xmlns:a16="http://schemas.microsoft.com/office/drawing/2014/main" id="{EC49C419-2DB7-493F-892B-695877B619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131" name="Rectangle 130">
                      <a:extLst>
                        <a:ext uri="{FF2B5EF4-FFF2-40B4-BE49-F238E27FC236}">
                          <a16:creationId xmlns:a16="http://schemas.microsoft.com/office/drawing/2014/main" id="{1015CCAD-9E85-4CAD-A8F2-F9CCCBC02D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127" name="Group 126">
                    <a:extLst>
                      <a:ext uri="{FF2B5EF4-FFF2-40B4-BE49-F238E27FC236}">
                        <a16:creationId xmlns:a16="http://schemas.microsoft.com/office/drawing/2014/main" id="{B3CC726D-74A8-4223-9A91-AFB067554ECB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128" name="Straight Connector 127">
                      <a:extLst>
                        <a:ext uri="{FF2B5EF4-FFF2-40B4-BE49-F238E27FC236}">
                          <a16:creationId xmlns:a16="http://schemas.microsoft.com/office/drawing/2014/main" id="{31D145FF-91B7-4BF1-BE92-3B4B08AAA1D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74001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Straight Connector 128">
                      <a:extLst>
                        <a:ext uri="{FF2B5EF4-FFF2-40B4-BE49-F238E27FC236}">
                          <a16:creationId xmlns:a16="http://schemas.microsoft.com/office/drawing/2014/main" id="{850BBA45-FB78-4AE1-BEE7-DEA820D51C1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74001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21" name="Group 120">
                  <a:extLst>
                    <a:ext uri="{FF2B5EF4-FFF2-40B4-BE49-F238E27FC236}">
                      <a16:creationId xmlns:a16="http://schemas.microsoft.com/office/drawing/2014/main" id="{54A58322-210A-4383-9897-0D508871A08D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123" name="Rectangle 122">
                    <a:extLst>
                      <a:ext uri="{FF2B5EF4-FFF2-40B4-BE49-F238E27FC236}">
                        <a16:creationId xmlns:a16="http://schemas.microsoft.com/office/drawing/2014/main" id="{426AAD91-A7DB-4E68-BBAF-62BA2EDA845C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124" name="Rectangle 123">
                    <a:extLst>
                      <a:ext uri="{FF2B5EF4-FFF2-40B4-BE49-F238E27FC236}">
                        <a16:creationId xmlns:a16="http://schemas.microsoft.com/office/drawing/2014/main" id="{4B9F3D52-F022-456D-AB57-95DC2EA71FC6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74001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</p:grpSp>
            <p:sp>
              <p:nvSpPr>
                <p:cNvPr id="122" name="Oval 121">
                  <a:extLst>
                    <a:ext uri="{FF2B5EF4-FFF2-40B4-BE49-F238E27FC236}">
                      <a16:creationId xmlns:a16="http://schemas.microsoft.com/office/drawing/2014/main" id="{A295240C-364A-40B8-B23D-13D7F3647BCC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74001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R</a:t>
                  </a:r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87E7429B-134A-42CB-9232-D28D1D02352E}"/>
                  </a:ext>
                </a:extLst>
              </p:cNvPr>
              <p:cNvGrpSpPr/>
              <p:nvPr/>
            </p:nvGrpSpPr>
            <p:grpSpPr>
              <a:xfrm>
                <a:off x="271952" y="1285750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108" name="Group 107">
                  <a:extLst>
                    <a:ext uri="{FF2B5EF4-FFF2-40B4-BE49-F238E27FC236}">
                      <a16:creationId xmlns:a16="http://schemas.microsoft.com/office/drawing/2014/main" id="{E746513A-092A-4B16-A1BE-D3E0F159CD32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113" name="Rounded Rectangle 37">
                    <a:extLst>
                      <a:ext uri="{FF2B5EF4-FFF2-40B4-BE49-F238E27FC236}">
                        <a16:creationId xmlns:a16="http://schemas.microsoft.com/office/drawing/2014/main" id="{D61BDF87-4E54-47F0-A72D-B59E80C1A354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0D223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URGENCY</a:t>
                    </a:r>
                  </a:p>
                </p:txBody>
              </p:sp>
              <p:grpSp>
                <p:nvGrpSpPr>
                  <p:cNvPr id="114" name="Group 113">
                    <a:extLst>
                      <a:ext uri="{FF2B5EF4-FFF2-40B4-BE49-F238E27FC236}">
                        <a16:creationId xmlns:a16="http://schemas.microsoft.com/office/drawing/2014/main" id="{C42EA4A7-7202-4DD1-AA2F-3EE8279CFC9F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118" name="Rectangle 117">
                      <a:extLst>
                        <a:ext uri="{FF2B5EF4-FFF2-40B4-BE49-F238E27FC236}">
                          <a16:creationId xmlns:a16="http://schemas.microsoft.com/office/drawing/2014/main" id="{36DAE697-F9AA-4584-80C8-4BDD6129A2F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119" name="Rectangle 118">
                      <a:extLst>
                        <a:ext uri="{FF2B5EF4-FFF2-40B4-BE49-F238E27FC236}">
                          <a16:creationId xmlns:a16="http://schemas.microsoft.com/office/drawing/2014/main" id="{2CDA87B8-7A4B-4501-B45E-A252BEC7186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115" name="Group 114">
                    <a:extLst>
                      <a:ext uri="{FF2B5EF4-FFF2-40B4-BE49-F238E27FC236}">
                        <a16:creationId xmlns:a16="http://schemas.microsoft.com/office/drawing/2014/main" id="{9CC148D0-CE6B-4814-B9C8-4BABC7C4DE62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116" name="Straight Connector 115">
                      <a:extLst>
                        <a:ext uri="{FF2B5EF4-FFF2-40B4-BE49-F238E27FC236}">
                          <a16:creationId xmlns:a16="http://schemas.microsoft.com/office/drawing/2014/main" id="{B71353B7-EF02-45FD-8843-9FA448FB76E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0D223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" name="Straight Connector 116">
                      <a:extLst>
                        <a:ext uri="{FF2B5EF4-FFF2-40B4-BE49-F238E27FC236}">
                          <a16:creationId xmlns:a16="http://schemas.microsoft.com/office/drawing/2014/main" id="{A0605693-84E1-4DF7-845B-2116049DE32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0D223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09" name="Group 108">
                  <a:extLst>
                    <a:ext uri="{FF2B5EF4-FFF2-40B4-BE49-F238E27FC236}">
                      <a16:creationId xmlns:a16="http://schemas.microsoft.com/office/drawing/2014/main" id="{6F4D7EDB-01EF-4115-AB4A-98059C8C96F5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111" name="Rectangle 110">
                    <a:extLst>
                      <a:ext uri="{FF2B5EF4-FFF2-40B4-BE49-F238E27FC236}">
                        <a16:creationId xmlns:a16="http://schemas.microsoft.com/office/drawing/2014/main" id="{770F18D2-8FF1-4E62-9C37-B7E498FF0DD7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112" name="Rectangle 111">
                    <a:extLst>
                      <a:ext uri="{FF2B5EF4-FFF2-40B4-BE49-F238E27FC236}">
                        <a16:creationId xmlns:a16="http://schemas.microsoft.com/office/drawing/2014/main" id="{B6503F68-40A9-4CC2-A0CC-830B349D6C1A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0D22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dirty="0"/>
                  </a:p>
                </p:txBody>
              </p:sp>
            </p:grpSp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67234845-A179-4FC1-948D-A24CE815D53F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0D22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U</a:t>
                  </a:r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B9439D5E-D11A-427B-8DEA-1EBF48E8F872}"/>
                  </a:ext>
                </a:extLst>
              </p:cNvPr>
              <p:cNvGrpSpPr/>
              <p:nvPr/>
            </p:nvGrpSpPr>
            <p:grpSpPr>
              <a:xfrm>
                <a:off x="271952" y="1781000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96" name="Group 95">
                  <a:extLst>
                    <a:ext uri="{FF2B5EF4-FFF2-40B4-BE49-F238E27FC236}">
                      <a16:creationId xmlns:a16="http://schemas.microsoft.com/office/drawing/2014/main" id="{772D3BC6-BCC3-4939-92A8-E5267219723F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101" name="Rounded Rectangle 37">
                    <a:extLst>
                      <a:ext uri="{FF2B5EF4-FFF2-40B4-BE49-F238E27FC236}">
                        <a16:creationId xmlns:a16="http://schemas.microsoft.com/office/drawing/2014/main" id="{820CA85D-04B9-4648-8E46-2661C47BD291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177F7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NEEDS</a:t>
                    </a:r>
                  </a:p>
                </p:txBody>
              </p:sp>
              <p:grpSp>
                <p:nvGrpSpPr>
                  <p:cNvPr id="102" name="Group 101">
                    <a:extLst>
                      <a:ext uri="{FF2B5EF4-FFF2-40B4-BE49-F238E27FC236}">
                        <a16:creationId xmlns:a16="http://schemas.microsoft.com/office/drawing/2014/main" id="{58603CFF-74DB-4732-AEA1-0C6AA72F095B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106" name="Rectangle 105">
                      <a:extLst>
                        <a:ext uri="{FF2B5EF4-FFF2-40B4-BE49-F238E27FC236}">
                          <a16:creationId xmlns:a16="http://schemas.microsoft.com/office/drawing/2014/main" id="{97619609-9A8C-49A9-A102-3238F24641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107" name="Rectangle 106">
                      <a:extLst>
                        <a:ext uri="{FF2B5EF4-FFF2-40B4-BE49-F238E27FC236}">
                          <a16:creationId xmlns:a16="http://schemas.microsoft.com/office/drawing/2014/main" id="{9134945C-ECFC-4D02-B787-BCB2500D920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103" name="Group 102">
                    <a:extLst>
                      <a:ext uri="{FF2B5EF4-FFF2-40B4-BE49-F238E27FC236}">
                        <a16:creationId xmlns:a16="http://schemas.microsoft.com/office/drawing/2014/main" id="{AD46FE1F-7973-4961-8716-CCB3EB94F48E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104" name="Straight Connector 103">
                      <a:extLst>
                        <a:ext uri="{FF2B5EF4-FFF2-40B4-BE49-F238E27FC236}">
                          <a16:creationId xmlns:a16="http://schemas.microsoft.com/office/drawing/2014/main" id="{4B8458E7-C4E2-427A-84DD-75004E2E7B8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177F75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" name="Straight Connector 104">
                      <a:extLst>
                        <a:ext uri="{FF2B5EF4-FFF2-40B4-BE49-F238E27FC236}">
                          <a16:creationId xmlns:a16="http://schemas.microsoft.com/office/drawing/2014/main" id="{20F4C8E6-66A6-4281-9EB5-AC16D15540F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177F75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97" name="Group 96">
                  <a:extLst>
                    <a:ext uri="{FF2B5EF4-FFF2-40B4-BE49-F238E27FC236}">
                      <a16:creationId xmlns:a16="http://schemas.microsoft.com/office/drawing/2014/main" id="{5B3A9BB9-FB54-48EA-9677-1D54935462AE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99" name="Rectangle 98">
                    <a:extLst>
                      <a:ext uri="{FF2B5EF4-FFF2-40B4-BE49-F238E27FC236}">
                        <a16:creationId xmlns:a16="http://schemas.microsoft.com/office/drawing/2014/main" id="{07B1FA33-825E-4DC0-AE72-6B81B65240B8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0AA63F31-B37F-417D-BF36-8C426F33CD1F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177F7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dirty="0"/>
                  </a:p>
                </p:txBody>
              </p:sp>
            </p:grpSp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90A9D849-40B6-4E42-930A-3C32975815A7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177F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N</a:t>
                  </a:r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E0E7F947-BCB5-4BFE-988C-C5535F465D6B}"/>
                  </a:ext>
                </a:extLst>
              </p:cNvPr>
              <p:cNvGrpSpPr/>
              <p:nvPr/>
            </p:nvGrpSpPr>
            <p:grpSpPr>
              <a:xfrm>
                <a:off x="271952" y="2289802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84" name="Group 83">
                  <a:extLst>
                    <a:ext uri="{FF2B5EF4-FFF2-40B4-BE49-F238E27FC236}">
                      <a16:creationId xmlns:a16="http://schemas.microsoft.com/office/drawing/2014/main" id="{6C194C6B-2AD5-4A71-9F95-BEAC03844841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89" name="Rounded Rectangle 37">
                    <a:extLst>
                      <a:ext uri="{FF2B5EF4-FFF2-40B4-BE49-F238E27FC236}">
                        <a16:creationId xmlns:a16="http://schemas.microsoft.com/office/drawing/2014/main" id="{D21A0D02-60B0-4E81-A08F-C282DB7716EC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B5B5B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SERVICES FOR A FEE</a:t>
                    </a:r>
                  </a:p>
                </p:txBody>
              </p:sp>
              <p:grpSp>
                <p:nvGrpSpPr>
                  <p:cNvPr id="90" name="Group 89">
                    <a:extLst>
                      <a:ext uri="{FF2B5EF4-FFF2-40B4-BE49-F238E27FC236}">
                        <a16:creationId xmlns:a16="http://schemas.microsoft.com/office/drawing/2014/main" id="{B879B609-2E37-4727-A7A4-23B318287103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94" name="Rectangle 93">
                      <a:extLst>
                        <a:ext uri="{FF2B5EF4-FFF2-40B4-BE49-F238E27FC236}">
                          <a16:creationId xmlns:a16="http://schemas.microsoft.com/office/drawing/2014/main" id="{7F062F6E-B890-438D-A946-1068CD407EA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95" name="Rectangle 94">
                      <a:extLst>
                        <a:ext uri="{FF2B5EF4-FFF2-40B4-BE49-F238E27FC236}">
                          <a16:creationId xmlns:a16="http://schemas.microsoft.com/office/drawing/2014/main" id="{98C955F4-5121-430C-BB2E-70973266C2E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91" name="Group 90">
                    <a:extLst>
                      <a:ext uri="{FF2B5EF4-FFF2-40B4-BE49-F238E27FC236}">
                        <a16:creationId xmlns:a16="http://schemas.microsoft.com/office/drawing/2014/main" id="{53870CC1-5FB1-4014-8EA0-8A2AB372316A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92" name="Straight Connector 91">
                      <a:extLst>
                        <a:ext uri="{FF2B5EF4-FFF2-40B4-BE49-F238E27FC236}">
                          <a16:creationId xmlns:a16="http://schemas.microsoft.com/office/drawing/2014/main" id="{E243944A-6D76-49B8-A7AB-7946D841843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B5B5B4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" name="Straight Connector 92">
                      <a:extLst>
                        <a:ext uri="{FF2B5EF4-FFF2-40B4-BE49-F238E27FC236}">
                          <a16:creationId xmlns:a16="http://schemas.microsoft.com/office/drawing/2014/main" id="{25996A2D-CD0A-45B6-93BF-A37003A6799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B5B5B4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85" name="Group 84">
                  <a:extLst>
                    <a:ext uri="{FF2B5EF4-FFF2-40B4-BE49-F238E27FC236}">
                      <a16:creationId xmlns:a16="http://schemas.microsoft.com/office/drawing/2014/main" id="{04F07228-EF37-4644-96EF-0B37D7538EAB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87" name="Rectangle 86">
                    <a:extLst>
                      <a:ext uri="{FF2B5EF4-FFF2-40B4-BE49-F238E27FC236}">
                        <a16:creationId xmlns:a16="http://schemas.microsoft.com/office/drawing/2014/main" id="{2E67FFB9-EFF0-4E46-BB74-C01CD4B86957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88" name="Rectangle 87">
                    <a:extLst>
                      <a:ext uri="{FF2B5EF4-FFF2-40B4-BE49-F238E27FC236}">
                        <a16:creationId xmlns:a16="http://schemas.microsoft.com/office/drawing/2014/main" id="{5EFC7D76-F8EA-45DD-80F9-A222A0DE46DE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B5B5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dirty="0"/>
                  </a:p>
                </p:txBody>
              </p:sp>
            </p:grpSp>
            <p:sp>
              <p:nvSpPr>
                <p:cNvPr id="86" name="Oval 85">
                  <a:extLst>
                    <a:ext uri="{FF2B5EF4-FFF2-40B4-BE49-F238E27FC236}">
                      <a16:creationId xmlns:a16="http://schemas.microsoft.com/office/drawing/2014/main" id="{BB6FCFD7-7BD2-4BE6-B3C7-3F1DBFBD6367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B5B5B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S</a:t>
                  </a:r>
                </a:p>
              </p:txBody>
            </p:sp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2E7941AE-F611-49AA-994E-675C1795BEB3}"/>
                  </a:ext>
                </a:extLst>
              </p:cNvPr>
              <p:cNvGrpSpPr/>
              <p:nvPr/>
            </p:nvGrpSpPr>
            <p:grpSpPr>
              <a:xfrm>
                <a:off x="271952" y="2794203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72" name="Group 71">
                  <a:extLst>
                    <a:ext uri="{FF2B5EF4-FFF2-40B4-BE49-F238E27FC236}">
                      <a16:creationId xmlns:a16="http://schemas.microsoft.com/office/drawing/2014/main" id="{710BA717-FB35-4FB9-AE0E-49D62FAD2392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77" name="Rounded Rectangle 37">
                    <a:extLst>
                      <a:ext uri="{FF2B5EF4-FFF2-40B4-BE49-F238E27FC236}">
                        <a16:creationId xmlns:a16="http://schemas.microsoft.com/office/drawing/2014/main" id="{5CDAA7A1-2181-4CAC-B38C-86834F4876A6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74001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CAUSES</a:t>
                    </a:r>
                  </a:p>
                </p:txBody>
              </p:sp>
              <p:grpSp>
                <p:nvGrpSpPr>
                  <p:cNvPr id="78" name="Group 77">
                    <a:extLst>
                      <a:ext uri="{FF2B5EF4-FFF2-40B4-BE49-F238E27FC236}">
                        <a16:creationId xmlns:a16="http://schemas.microsoft.com/office/drawing/2014/main" id="{6B34B513-0C07-47C6-87FE-B65D27B0DBC4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82" name="Rectangle 81">
                      <a:extLst>
                        <a:ext uri="{FF2B5EF4-FFF2-40B4-BE49-F238E27FC236}">
                          <a16:creationId xmlns:a16="http://schemas.microsoft.com/office/drawing/2014/main" id="{BF7B7B44-5EE9-4375-B125-348E3BB87AF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83" name="Rectangle 82">
                      <a:extLst>
                        <a:ext uri="{FF2B5EF4-FFF2-40B4-BE49-F238E27FC236}">
                          <a16:creationId xmlns:a16="http://schemas.microsoft.com/office/drawing/2014/main" id="{D85D4EF2-72EB-4EC0-A972-57BBD100B7D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79" name="Group 78">
                    <a:extLst>
                      <a:ext uri="{FF2B5EF4-FFF2-40B4-BE49-F238E27FC236}">
                        <a16:creationId xmlns:a16="http://schemas.microsoft.com/office/drawing/2014/main" id="{299A6313-B58F-449C-BFDF-1DD4948ADB53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80" name="Straight Connector 79">
                      <a:extLst>
                        <a:ext uri="{FF2B5EF4-FFF2-40B4-BE49-F238E27FC236}">
                          <a16:creationId xmlns:a16="http://schemas.microsoft.com/office/drawing/2014/main" id="{B8987B2C-A794-4D7A-9690-A08CEAEA28E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74001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" name="Straight Connector 80">
                      <a:extLst>
                        <a:ext uri="{FF2B5EF4-FFF2-40B4-BE49-F238E27FC236}">
                          <a16:creationId xmlns:a16="http://schemas.microsoft.com/office/drawing/2014/main" id="{E54A0CC0-25EC-4426-9B12-26406D0D487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74001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73" name="Group 72">
                  <a:extLst>
                    <a:ext uri="{FF2B5EF4-FFF2-40B4-BE49-F238E27FC236}">
                      <a16:creationId xmlns:a16="http://schemas.microsoft.com/office/drawing/2014/main" id="{D9802E1F-12B8-42EC-9EF5-4FA1E5946E6C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75" name="Rectangle 74">
                    <a:extLst>
                      <a:ext uri="{FF2B5EF4-FFF2-40B4-BE49-F238E27FC236}">
                        <a16:creationId xmlns:a16="http://schemas.microsoft.com/office/drawing/2014/main" id="{CA61CB77-653F-499A-B100-76AA9D248501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76" name="Rectangle 75">
                    <a:extLst>
                      <a:ext uri="{FF2B5EF4-FFF2-40B4-BE49-F238E27FC236}">
                        <a16:creationId xmlns:a16="http://schemas.microsoft.com/office/drawing/2014/main" id="{93A12BDA-E8A8-451C-9377-59E318B53F55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74001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</p:grpSp>
            <p:sp>
              <p:nvSpPr>
                <p:cNvPr id="74" name="Oval 73">
                  <a:extLst>
                    <a:ext uri="{FF2B5EF4-FFF2-40B4-BE49-F238E27FC236}">
                      <a16:creationId xmlns:a16="http://schemas.microsoft.com/office/drawing/2014/main" id="{19E09298-4293-46F5-BA1E-6F0047A3A910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74001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C</a:t>
                  </a:r>
                </a:p>
              </p:txBody>
            </p:sp>
          </p:grp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03FA5FA6-08C1-48F0-8A35-6B9E51E365ED}"/>
                  </a:ext>
                </a:extLst>
              </p:cNvPr>
              <p:cNvGrpSpPr/>
              <p:nvPr/>
            </p:nvGrpSpPr>
            <p:grpSpPr>
              <a:xfrm>
                <a:off x="271208" y="3296425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60" name="Group 59">
                  <a:extLst>
                    <a:ext uri="{FF2B5EF4-FFF2-40B4-BE49-F238E27FC236}">
                      <a16:creationId xmlns:a16="http://schemas.microsoft.com/office/drawing/2014/main" id="{CE2DC40A-9383-4269-94A9-6FBD1BCC910E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65" name="Rounded Rectangle 37">
                    <a:extLst>
                      <a:ext uri="{FF2B5EF4-FFF2-40B4-BE49-F238E27FC236}">
                        <a16:creationId xmlns:a16="http://schemas.microsoft.com/office/drawing/2014/main" id="{CF1EF5F0-E31E-430E-9E4B-5174E29380E7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0D223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LOYALTY</a:t>
                    </a:r>
                  </a:p>
                </p:txBody>
              </p:sp>
              <p:grpSp>
                <p:nvGrpSpPr>
                  <p:cNvPr id="66" name="Group 65">
                    <a:extLst>
                      <a:ext uri="{FF2B5EF4-FFF2-40B4-BE49-F238E27FC236}">
                        <a16:creationId xmlns:a16="http://schemas.microsoft.com/office/drawing/2014/main" id="{3641A549-6AAD-4E92-AFC8-10AC57FFA10F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70" name="Rectangle 69">
                      <a:extLst>
                        <a:ext uri="{FF2B5EF4-FFF2-40B4-BE49-F238E27FC236}">
                          <a16:creationId xmlns:a16="http://schemas.microsoft.com/office/drawing/2014/main" id="{2A390088-B6B1-46A5-A219-A9C9475F26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71" name="Rectangle 70">
                      <a:extLst>
                        <a:ext uri="{FF2B5EF4-FFF2-40B4-BE49-F238E27FC236}">
                          <a16:creationId xmlns:a16="http://schemas.microsoft.com/office/drawing/2014/main" id="{CB85B4A7-D546-4AA1-AF23-58E8B5BA5D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67" name="Group 66">
                    <a:extLst>
                      <a:ext uri="{FF2B5EF4-FFF2-40B4-BE49-F238E27FC236}">
                        <a16:creationId xmlns:a16="http://schemas.microsoft.com/office/drawing/2014/main" id="{719499CD-4108-4FBC-B077-B2748FA03744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68" name="Straight Connector 67">
                      <a:extLst>
                        <a:ext uri="{FF2B5EF4-FFF2-40B4-BE49-F238E27FC236}">
                          <a16:creationId xmlns:a16="http://schemas.microsoft.com/office/drawing/2014/main" id="{FF61819D-7CD0-4728-A0DA-985FBA081BC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0D223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" name="Straight Connector 68">
                      <a:extLst>
                        <a:ext uri="{FF2B5EF4-FFF2-40B4-BE49-F238E27FC236}">
                          <a16:creationId xmlns:a16="http://schemas.microsoft.com/office/drawing/2014/main" id="{BC14CBA2-160F-41A3-9394-6F0FC4BDD1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0D223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61" name="Group 60">
                  <a:extLst>
                    <a:ext uri="{FF2B5EF4-FFF2-40B4-BE49-F238E27FC236}">
                      <a16:creationId xmlns:a16="http://schemas.microsoft.com/office/drawing/2014/main" id="{06B71113-91CE-46CE-96CB-A7E9C96CE741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63" name="Rectangle 62">
                    <a:extLst>
                      <a:ext uri="{FF2B5EF4-FFF2-40B4-BE49-F238E27FC236}">
                        <a16:creationId xmlns:a16="http://schemas.microsoft.com/office/drawing/2014/main" id="{A015ADC2-B45D-4526-A208-E6F35BE623D0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64" name="Rectangle 63">
                    <a:extLst>
                      <a:ext uri="{FF2B5EF4-FFF2-40B4-BE49-F238E27FC236}">
                        <a16:creationId xmlns:a16="http://schemas.microsoft.com/office/drawing/2014/main" id="{855110CA-81ED-4F7F-946C-C48FDE73C9ED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0D22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dirty="0"/>
                  </a:p>
                </p:txBody>
              </p:sp>
            </p:grpSp>
            <p:sp>
              <p:nvSpPr>
                <p:cNvPr id="62" name="Oval 61">
                  <a:extLst>
                    <a:ext uri="{FF2B5EF4-FFF2-40B4-BE49-F238E27FC236}">
                      <a16:creationId xmlns:a16="http://schemas.microsoft.com/office/drawing/2014/main" id="{36E5ED91-E4A7-4AB6-8EAE-4D4E39288EE6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0D22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L</a:t>
                  </a:r>
                </a:p>
              </p:txBody>
            </p: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AC1B74C1-B664-48D0-A14F-DD3DC0C42AE6}"/>
                  </a:ext>
                </a:extLst>
              </p:cNvPr>
              <p:cNvGrpSpPr/>
              <p:nvPr/>
            </p:nvGrpSpPr>
            <p:grpSpPr>
              <a:xfrm>
                <a:off x="271208" y="3791675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48" name="Group 47">
                  <a:extLst>
                    <a:ext uri="{FF2B5EF4-FFF2-40B4-BE49-F238E27FC236}">
                      <a16:creationId xmlns:a16="http://schemas.microsoft.com/office/drawing/2014/main" id="{32BBF2E1-33D5-444E-BF4F-B961E484D261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53" name="Rounded Rectangle 37">
                    <a:extLst>
                      <a:ext uri="{FF2B5EF4-FFF2-40B4-BE49-F238E27FC236}">
                        <a16:creationId xmlns:a16="http://schemas.microsoft.com/office/drawing/2014/main" id="{237D4314-8C7F-4084-AFBE-528E6B82DC67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177F7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EXPECTATIONS</a:t>
                    </a:r>
                  </a:p>
                </p:txBody>
              </p:sp>
              <p:grpSp>
                <p:nvGrpSpPr>
                  <p:cNvPr id="54" name="Group 53">
                    <a:extLst>
                      <a:ext uri="{FF2B5EF4-FFF2-40B4-BE49-F238E27FC236}">
                        <a16:creationId xmlns:a16="http://schemas.microsoft.com/office/drawing/2014/main" id="{EFB72526-7654-4E18-AEE1-1E3C6742A09D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58" name="Rectangle 57">
                      <a:extLst>
                        <a:ext uri="{FF2B5EF4-FFF2-40B4-BE49-F238E27FC236}">
                          <a16:creationId xmlns:a16="http://schemas.microsoft.com/office/drawing/2014/main" id="{7F9299EA-DC93-47BD-B873-8A9B5B2575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59" name="Rectangle 58">
                      <a:extLst>
                        <a:ext uri="{FF2B5EF4-FFF2-40B4-BE49-F238E27FC236}">
                          <a16:creationId xmlns:a16="http://schemas.microsoft.com/office/drawing/2014/main" id="{57DD3584-0FDD-4C62-BEC8-7800BADD065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55" name="Group 54">
                    <a:extLst>
                      <a:ext uri="{FF2B5EF4-FFF2-40B4-BE49-F238E27FC236}">
                        <a16:creationId xmlns:a16="http://schemas.microsoft.com/office/drawing/2014/main" id="{7E5E2E53-91E0-43D6-BD2C-E2F9CE9F5692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56" name="Straight Connector 55">
                      <a:extLst>
                        <a:ext uri="{FF2B5EF4-FFF2-40B4-BE49-F238E27FC236}">
                          <a16:creationId xmlns:a16="http://schemas.microsoft.com/office/drawing/2014/main" id="{306A7DB4-AE0E-4A2A-B473-19676CEBCE4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177F75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" name="Straight Connector 56">
                      <a:extLst>
                        <a:ext uri="{FF2B5EF4-FFF2-40B4-BE49-F238E27FC236}">
                          <a16:creationId xmlns:a16="http://schemas.microsoft.com/office/drawing/2014/main" id="{98E10AE8-7A95-4BC4-AA1F-424F53A5CFD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177F75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5CF1CEAE-4C14-4B24-8F99-95FBFA5BA15D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51" name="Rectangle 50">
                    <a:extLst>
                      <a:ext uri="{FF2B5EF4-FFF2-40B4-BE49-F238E27FC236}">
                        <a16:creationId xmlns:a16="http://schemas.microsoft.com/office/drawing/2014/main" id="{CBC8FEE0-4A3D-4A70-9BCE-A96E270B4EB9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id="{964567F2-3BDD-4DC3-9AD8-248148011643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177F7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dirty="0"/>
                  </a:p>
                </p:txBody>
              </p:sp>
            </p:grp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1469F82E-A729-49A8-89D8-46E1356DA789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177F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E</a:t>
                  </a:r>
                </a:p>
              </p:txBody>
            </p:sp>
          </p:grp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0FEB2F9E-C27B-450B-9A88-7150BFCFD0C6}"/>
                  </a:ext>
                </a:extLst>
              </p:cNvPr>
              <p:cNvGrpSpPr/>
              <p:nvPr/>
            </p:nvGrpSpPr>
            <p:grpSpPr>
              <a:xfrm>
                <a:off x="271208" y="4300477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36" name="Group 35">
                  <a:extLst>
                    <a:ext uri="{FF2B5EF4-FFF2-40B4-BE49-F238E27FC236}">
                      <a16:creationId xmlns:a16="http://schemas.microsoft.com/office/drawing/2014/main" id="{78E90552-B72E-49C7-BADB-9179FC15B942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41" name="Rounded Rectangle 37">
                    <a:extLst>
                      <a:ext uri="{FF2B5EF4-FFF2-40B4-BE49-F238E27FC236}">
                        <a16:creationId xmlns:a16="http://schemas.microsoft.com/office/drawing/2014/main" id="{FD752899-019C-4775-B5ED-44E5CCCCF635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B5B5B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AUTHORITY</a:t>
                    </a:r>
                  </a:p>
                </p:txBody>
              </p:sp>
              <p:grpSp>
                <p:nvGrpSpPr>
                  <p:cNvPr id="42" name="Group 41">
                    <a:extLst>
                      <a:ext uri="{FF2B5EF4-FFF2-40B4-BE49-F238E27FC236}">
                        <a16:creationId xmlns:a16="http://schemas.microsoft.com/office/drawing/2014/main" id="{9369B604-7455-4007-A2D8-6AA76DAA0D11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46" name="Rectangle 45">
                      <a:extLst>
                        <a:ext uri="{FF2B5EF4-FFF2-40B4-BE49-F238E27FC236}">
                          <a16:creationId xmlns:a16="http://schemas.microsoft.com/office/drawing/2014/main" id="{D5C5FBA5-E65E-407D-B523-33B6FECB0D6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47" name="Rectangle 46">
                      <a:extLst>
                        <a:ext uri="{FF2B5EF4-FFF2-40B4-BE49-F238E27FC236}">
                          <a16:creationId xmlns:a16="http://schemas.microsoft.com/office/drawing/2014/main" id="{9638D547-5080-41EE-AE31-A73DDB8CDC4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43" name="Group 42">
                    <a:extLst>
                      <a:ext uri="{FF2B5EF4-FFF2-40B4-BE49-F238E27FC236}">
                        <a16:creationId xmlns:a16="http://schemas.microsoft.com/office/drawing/2014/main" id="{9FDF4A79-1EF4-4DB8-AF2A-5A821A33C75C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44" name="Straight Connector 43">
                      <a:extLst>
                        <a:ext uri="{FF2B5EF4-FFF2-40B4-BE49-F238E27FC236}">
                          <a16:creationId xmlns:a16="http://schemas.microsoft.com/office/drawing/2014/main" id="{50B241F6-4511-4F6B-8C07-E6F97FBE53C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B5B5B4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" name="Straight Connector 44">
                      <a:extLst>
                        <a:ext uri="{FF2B5EF4-FFF2-40B4-BE49-F238E27FC236}">
                          <a16:creationId xmlns:a16="http://schemas.microsoft.com/office/drawing/2014/main" id="{8FA613B1-7327-4C18-86B3-E4621DDA33A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B5B5B4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37" name="Group 36">
                  <a:extLst>
                    <a:ext uri="{FF2B5EF4-FFF2-40B4-BE49-F238E27FC236}">
                      <a16:creationId xmlns:a16="http://schemas.microsoft.com/office/drawing/2014/main" id="{3ABF8CCF-5A74-48DE-8846-87619FC27599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39" name="Rectangle 38">
                    <a:extLst>
                      <a:ext uri="{FF2B5EF4-FFF2-40B4-BE49-F238E27FC236}">
                        <a16:creationId xmlns:a16="http://schemas.microsoft.com/office/drawing/2014/main" id="{380432FD-0D18-4855-B187-1E0C411761AD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40" name="Rectangle 39">
                    <a:extLst>
                      <a:ext uri="{FF2B5EF4-FFF2-40B4-BE49-F238E27FC236}">
                        <a16:creationId xmlns:a16="http://schemas.microsoft.com/office/drawing/2014/main" id="{EC202074-55C3-4083-BF00-DFBBD7D8C008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B5B5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dirty="0"/>
                  </a:p>
                </p:txBody>
              </p:sp>
            </p:grpSp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FBF49B8C-4795-4B5C-82AF-CA889E9E5859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B5B5B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A</a:t>
                  </a:r>
                </a:p>
              </p:txBody>
            </p:sp>
          </p:grp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33780793-08E5-4590-B1A3-D8D9AB81B51D}"/>
                  </a:ext>
                </a:extLst>
              </p:cNvPr>
              <p:cNvGrpSpPr/>
              <p:nvPr/>
            </p:nvGrpSpPr>
            <p:grpSpPr>
              <a:xfrm>
                <a:off x="271208" y="4822831"/>
                <a:ext cx="7235434" cy="563546"/>
                <a:chOff x="271208" y="4822831"/>
                <a:chExt cx="7235434" cy="563546"/>
              </a:xfrm>
            </p:grpSpPr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16287C6D-C0EF-4A15-BEC6-1A51653B7113}"/>
                    </a:ext>
                  </a:extLst>
                </p:cNvPr>
                <p:cNvGrpSpPr/>
                <p:nvPr/>
              </p:nvGrpSpPr>
              <p:grpSpPr>
                <a:xfrm>
                  <a:off x="271208" y="4822831"/>
                  <a:ext cx="7235434" cy="563546"/>
                  <a:chOff x="272696" y="783528"/>
                  <a:chExt cx="7235434" cy="563546"/>
                </a:xfrm>
              </p:grpSpPr>
              <p:grpSp>
                <p:nvGrpSpPr>
                  <p:cNvPr id="24" name="Group 23">
                    <a:extLst>
                      <a:ext uri="{FF2B5EF4-FFF2-40B4-BE49-F238E27FC236}">
                        <a16:creationId xmlns:a16="http://schemas.microsoft.com/office/drawing/2014/main" id="{771DAE8F-7491-44BA-9A19-FCDA2F8732B6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6358727" cy="506678"/>
                    <a:chOff x="1149403" y="785214"/>
                    <a:chExt cx="6358727" cy="651894"/>
                  </a:xfrm>
                </p:grpSpPr>
                <p:sp>
                  <p:nvSpPr>
                    <p:cNvPr id="29" name="Rounded Rectangle 37">
                      <a:extLst>
                        <a:ext uri="{FF2B5EF4-FFF2-40B4-BE49-F238E27FC236}">
                          <a16:creationId xmlns:a16="http://schemas.microsoft.com/office/drawing/2014/main" id="{F1F693B6-F9C1-481D-A031-9ECC7CDF6A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450569" y="798247"/>
                      <a:ext cx="6057561" cy="565004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rgbClr val="740013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REVENUE</a:t>
                      </a:r>
                    </a:p>
                  </p:txBody>
                </p:sp>
                <p:grpSp>
                  <p:nvGrpSpPr>
                    <p:cNvPr id="30" name="Group 29">
                      <a:extLst>
                        <a:ext uri="{FF2B5EF4-FFF2-40B4-BE49-F238E27FC236}">
                          <a16:creationId xmlns:a16="http://schemas.microsoft.com/office/drawing/2014/main" id="{1CC55576-CD66-4D13-937C-43DFCCB683C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49403" y="785214"/>
                      <a:ext cx="753371" cy="611110"/>
                      <a:chOff x="4763589" y="877783"/>
                      <a:chExt cx="859390" cy="643463"/>
                    </a:xfrm>
                  </p:grpSpPr>
                  <p:sp>
                    <p:nvSpPr>
                      <p:cNvPr id="34" name="Rectangle 33">
                        <a:extLst>
                          <a:ext uri="{FF2B5EF4-FFF2-40B4-BE49-F238E27FC236}">
                            <a16:creationId xmlns:a16="http://schemas.microsoft.com/office/drawing/2014/main" id="{5E185006-BC25-4515-964D-CCBC616A28C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763589" y="877783"/>
                        <a:ext cx="859390" cy="12934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200"/>
                      </a:p>
                    </p:txBody>
                  </p:sp>
                  <p:sp>
                    <p:nvSpPr>
                      <p:cNvPr id="35" name="Rectangle 34">
                        <a:extLst>
                          <a:ext uri="{FF2B5EF4-FFF2-40B4-BE49-F238E27FC236}">
                            <a16:creationId xmlns:a16="http://schemas.microsoft.com/office/drawing/2014/main" id="{22183B5C-4444-4133-AB1B-CDBDC8F6590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981303" y="917993"/>
                        <a:ext cx="252548" cy="60325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200"/>
                      </a:p>
                    </p:txBody>
                  </p:sp>
                </p:grpSp>
                <p:grpSp>
                  <p:nvGrpSpPr>
                    <p:cNvPr id="31" name="Group 30">
                      <a:extLst>
                        <a:ext uri="{FF2B5EF4-FFF2-40B4-BE49-F238E27FC236}">
                          <a16:creationId xmlns:a16="http://schemas.microsoft.com/office/drawing/2014/main" id="{CFC4874F-2819-4333-B9AD-CF4624639DEA}"/>
                        </a:ext>
                      </a:extLst>
                    </p:cNvPr>
                    <p:cNvGrpSpPr/>
                    <p:nvPr/>
                  </p:nvGrpSpPr>
                  <p:grpSpPr>
                    <a:xfrm flipH="1" flipV="1">
                      <a:off x="1387968" y="792566"/>
                      <a:ext cx="380412" cy="644542"/>
                      <a:chOff x="1257841" y="5435412"/>
                      <a:chExt cx="349155" cy="426113"/>
                    </a:xfrm>
                  </p:grpSpPr>
                  <p:cxnSp>
                    <p:nvCxnSpPr>
                      <p:cNvPr id="32" name="Straight Connector 31">
                        <a:extLst>
                          <a:ext uri="{FF2B5EF4-FFF2-40B4-BE49-F238E27FC236}">
                            <a16:creationId xmlns:a16="http://schemas.microsoft.com/office/drawing/2014/main" id="{2ED04D8F-1612-4575-8248-5AC52CBC088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1257841" y="5856365"/>
                        <a:ext cx="349155" cy="0"/>
                      </a:xfrm>
                      <a:prstGeom prst="line">
                        <a:avLst/>
                      </a:prstGeom>
                      <a:ln w="19050">
                        <a:solidFill>
                          <a:srgbClr val="740013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" name="Straight Connector 32">
                        <a:extLst>
                          <a:ext uri="{FF2B5EF4-FFF2-40B4-BE49-F238E27FC236}">
                            <a16:creationId xmlns:a16="http://schemas.microsoft.com/office/drawing/2014/main" id="{882E864D-F10F-4DDE-9B69-09BF9EBF56D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1599388" y="5435412"/>
                        <a:ext cx="0" cy="426113"/>
                      </a:xfrm>
                      <a:prstGeom prst="line">
                        <a:avLst/>
                      </a:prstGeom>
                      <a:ln w="19050">
                        <a:solidFill>
                          <a:srgbClr val="740013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25" name="Group 24">
                    <a:extLst>
                      <a:ext uri="{FF2B5EF4-FFF2-40B4-BE49-F238E27FC236}">
                        <a16:creationId xmlns:a16="http://schemas.microsoft.com/office/drawing/2014/main" id="{5B2ED6CE-08DE-4A86-A621-6BCEE32DC4B5}"/>
                      </a:ext>
                    </a:extLst>
                  </p:cNvPr>
                  <p:cNvGrpSpPr/>
                  <p:nvPr/>
                </p:nvGrpSpPr>
                <p:grpSpPr>
                  <a:xfrm>
                    <a:off x="272696" y="783528"/>
                    <a:ext cx="1077453" cy="563546"/>
                    <a:chOff x="143692" y="5403253"/>
                    <a:chExt cx="1480457" cy="468954"/>
                  </a:xfrm>
                </p:grpSpPr>
                <p:sp>
                  <p:nvSpPr>
                    <p:cNvPr id="27" name="Rectangle 26">
                      <a:extLst>
                        <a:ext uri="{FF2B5EF4-FFF2-40B4-BE49-F238E27FC236}">
                          <a16:creationId xmlns:a16="http://schemas.microsoft.com/office/drawing/2014/main" id="{3F9BACA0-2456-4150-B6BF-6D01F1A045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43692" y="5403253"/>
                      <a:ext cx="1480457" cy="46895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28" name="Rectangle 27">
                      <a:extLst>
                        <a:ext uri="{FF2B5EF4-FFF2-40B4-BE49-F238E27FC236}">
                          <a16:creationId xmlns:a16="http://schemas.microsoft.com/office/drawing/2014/main" id="{EC1A57BA-B177-4AFE-98CD-BF52E743DE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43692" y="5403253"/>
                      <a:ext cx="1415142" cy="396656"/>
                    </a:xfrm>
                    <a:prstGeom prst="rect">
                      <a:avLst/>
                    </a:prstGeom>
                    <a:solidFill>
                      <a:srgbClr val="74001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sp>
                <p:nvSpPr>
                  <p:cNvPr id="26" name="Oval 25">
                    <a:extLst>
                      <a:ext uri="{FF2B5EF4-FFF2-40B4-BE49-F238E27FC236}">
                        <a16:creationId xmlns:a16="http://schemas.microsoft.com/office/drawing/2014/main" id="{03755DF8-6D2A-4189-AD47-F7151DA67367}"/>
                      </a:ext>
                    </a:extLst>
                  </p:cNvPr>
                  <p:cNvSpPr/>
                  <p:nvPr/>
                </p:nvSpPr>
                <p:spPr>
                  <a:xfrm>
                    <a:off x="591544" y="819208"/>
                    <a:ext cx="408910" cy="420105"/>
                  </a:xfrm>
                  <a:prstGeom prst="ellipse">
                    <a:avLst/>
                  </a:prstGeom>
                  <a:solidFill>
                    <a:srgbClr val="74001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4800" b="1" dirty="0"/>
                      <a:t>R</a:t>
                    </a:r>
                  </a:p>
                </p:txBody>
              </p:sp>
            </p:grp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080BD638-F808-4C68-9BA2-37BB0B6E1C5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71208" y="5331195"/>
                  <a:ext cx="1133085" cy="0"/>
                </a:xfrm>
                <a:prstGeom prst="line">
                  <a:avLst/>
                </a:prstGeom>
                <a:ln w="19050">
                  <a:solidFill>
                    <a:srgbClr val="74001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97CFBD8-23DE-44E1-8ED5-0D3E31DCBADB}"/>
                </a:ext>
              </a:extLst>
            </p:cNvPr>
            <p:cNvSpPr/>
            <p:nvPr/>
          </p:nvSpPr>
          <p:spPr>
            <a:xfrm>
              <a:off x="7512602" y="1068754"/>
              <a:ext cx="1564285" cy="568686"/>
            </a:xfrm>
            <a:prstGeom prst="rect">
              <a:avLst/>
            </a:prstGeom>
            <a:solidFill>
              <a:srgbClr val="7400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0DC511F-5F05-4141-AC1D-45BC5ADBD041}"/>
                </a:ext>
              </a:extLst>
            </p:cNvPr>
            <p:cNvSpPr/>
            <p:nvPr/>
          </p:nvSpPr>
          <p:spPr>
            <a:xfrm>
              <a:off x="7511763" y="1667931"/>
              <a:ext cx="1564285" cy="568686"/>
            </a:xfrm>
            <a:prstGeom prst="rect">
              <a:avLst/>
            </a:prstGeom>
            <a:solidFill>
              <a:srgbClr val="0D22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E10B097-CE9F-485F-AFB3-283818C85FB2}"/>
                </a:ext>
              </a:extLst>
            </p:cNvPr>
            <p:cNvSpPr/>
            <p:nvPr/>
          </p:nvSpPr>
          <p:spPr>
            <a:xfrm>
              <a:off x="7511763" y="2258790"/>
              <a:ext cx="1564285" cy="568686"/>
            </a:xfrm>
            <a:prstGeom prst="rect">
              <a:avLst/>
            </a:prstGeom>
            <a:solidFill>
              <a:srgbClr val="177F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02F7A29-F940-421A-A371-82B7F6187339}"/>
                </a:ext>
              </a:extLst>
            </p:cNvPr>
            <p:cNvSpPr/>
            <p:nvPr/>
          </p:nvSpPr>
          <p:spPr>
            <a:xfrm>
              <a:off x="7511763" y="2865817"/>
              <a:ext cx="1564285" cy="568686"/>
            </a:xfrm>
            <a:prstGeom prst="rect">
              <a:avLst/>
            </a:prstGeom>
            <a:solidFill>
              <a:srgbClr val="B5B5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0951167-240F-495E-BB19-EF6BE468F406}"/>
                </a:ext>
              </a:extLst>
            </p:cNvPr>
            <p:cNvSpPr/>
            <p:nvPr/>
          </p:nvSpPr>
          <p:spPr>
            <a:xfrm>
              <a:off x="7511763" y="3467593"/>
              <a:ext cx="1564285" cy="568686"/>
            </a:xfrm>
            <a:prstGeom prst="rect">
              <a:avLst/>
            </a:prstGeom>
            <a:solidFill>
              <a:srgbClr val="7400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6618656-EA72-44E7-8339-4D69F55A8616}"/>
                </a:ext>
              </a:extLst>
            </p:cNvPr>
            <p:cNvSpPr/>
            <p:nvPr/>
          </p:nvSpPr>
          <p:spPr>
            <a:xfrm>
              <a:off x="7510923" y="4066770"/>
              <a:ext cx="1564285" cy="568686"/>
            </a:xfrm>
            <a:prstGeom prst="rect">
              <a:avLst/>
            </a:prstGeom>
            <a:solidFill>
              <a:srgbClr val="0D22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BE00099-0421-4DD2-B5DA-165D092D4E7A}"/>
                </a:ext>
              </a:extLst>
            </p:cNvPr>
            <p:cNvSpPr/>
            <p:nvPr/>
          </p:nvSpPr>
          <p:spPr>
            <a:xfrm>
              <a:off x="7510923" y="4657629"/>
              <a:ext cx="1564285" cy="568686"/>
            </a:xfrm>
            <a:prstGeom prst="rect">
              <a:avLst/>
            </a:prstGeom>
            <a:solidFill>
              <a:srgbClr val="177F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B452B1F-AD29-45DC-B955-8454706E13FB}"/>
                </a:ext>
              </a:extLst>
            </p:cNvPr>
            <p:cNvSpPr/>
            <p:nvPr/>
          </p:nvSpPr>
          <p:spPr>
            <a:xfrm>
              <a:off x="7510923" y="5264656"/>
              <a:ext cx="1564285" cy="568686"/>
            </a:xfrm>
            <a:prstGeom prst="rect">
              <a:avLst/>
            </a:prstGeom>
            <a:solidFill>
              <a:srgbClr val="B5B5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18B4EEE-6159-45AE-B032-D9E01C8B7B60}"/>
                </a:ext>
              </a:extLst>
            </p:cNvPr>
            <p:cNvSpPr/>
            <p:nvPr/>
          </p:nvSpPr>
          <p:spPr>
            <a:xfrm>
              <a:off x="7510923" y="5887851"/>
              <a:ext cx="1564285" cy="568686"/>
            </a:xfrm>
            <a:prstGeom prst="rect">
              <a:avLst/>
            </a:prstGeom>
            <a:solidFill>
              <a:srgbClr val="7400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</p:grpSp>
      <p:sp>
        <p:nvSpPr>
          <p:cNvPr id="132" name="TextBox 131">
            <a:extLst>
              <a:ext uri="{FF2B5EF4-FFF2-40B4-BE49-F238E27FC236}">
                <a16:creationId xmlns:a16="http://schemas.microsoft.com/office/drawing/2014/main" id="{63D4CD7F-9653-4D71-9508-D14B555675D1}"/>
              </a:ext>
            </a:extLst>
          </p:cNvPr>
          <p:cNvSpPr txBox="1"/>
          <p:nvPr/>
        </p:nvSpPr>
        <p:spPr>
          <a:xfrm>
            <a:off x="122330" y="6444198"/>
            <a:ext cx="8931215" cy="369332"/>
          </a:xfrm>
          <a:prstGeom prst="rect">
            <a:avLst/>
          </a:prstGeom>
          <a:solidFill>
            <a:srgbClr val="D0AA59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Total 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		         	                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Range 9 – 45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                    _________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2975203E-96EA-43DE-B8DE-F6C26A11BA67}"/>
              </a:ext>
            </a:extLst>
          </p:cNvPr>
          <p:cNvSpPr txBox="1"/>
          <p:nvPr/>
        </p:nvSpPr>
        <p:spPr>
          <a:xfrm>
            <a:off x="122329" y="561931"/>
            <a:ext cx="893121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Category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		                                      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Description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	       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Score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DF1618F8-EE4C-473C-8824-BCF5F780219C}"/>
              </a:ext>
            </a:extLst>
          </p:cNvPr>
          <p:cNvSpPr txBox="1"/>
          <p:nvPr/>
        </p:nvSpPr>
        <p:spPr>
          <a:xfrm>
            <a:off x="2840854" y="20719"/>
            <a:ext cx="3462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RUNS CLEAR WORKSHEET</a:t>
            </a:r>
          </a:p>
        </p:txBody>
      </p:sp>
    </p:spTree>
    <p:extLst>
      <p:ext uri="{BB962C8B-B14F-4D97-AF65-F5344CB8AC3E}">
        <p14:creationId xmlns:p14="http://schemas.microsoft.com/office/powerpoint/2010/main" val="2632563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5C29156-8DB6-4D6F-8D29-D25EFA1B7B0F}"/>
              </a:ext>
            </a:extLst>
          </p:cNvPr>
          <p:cNvGrpSpPr/>
          <p:nvPr/>
        </p:nvGrpSpPr>
        <p:grpSpPr>
          <a:xfrm>
            <a:off x="122330" y="969539"/>
            <a:ext cx="8932895" cy="5491437"/>
            <a:chOff x="143992" y="1068754"/>
            <a:chExt cx="8932895" cy="549143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76374E67-43DE-40A2-86EA-B37041E46092}"/>
                </a:ext>
              </a:extLst>
            </p:cNvPr>
            <p:cNvGrpSpPr/>
            <p:nvPr/>
          </p:nvGrpSpPr>
          <p:grpSpPr>
            <a:xfrm>
              <a:off x="143992" y="1068754"/>
              <a:ext cx="8168117" cy="5491437"/>
              <a:chOff x="271208" y="783528"/>
              <a:chExt cx="7236922" cy="4602849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BAC26604-2676-4EC8-A26B-C789AD7C8B32}"/>
                  </a:ext>
                </a:extLst>
              </p:cNvPr>
              <p:cNvGrpSpPr/>
              <p:nvPr/>
            </p:nvGrpSpPr>
            <p:grpSpPr>
              <a:xfrm>
                <a:off x="272696" y="783528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120" name="Group 119">
                  <a:extLst>
                    <a:ext uri="{FF2B5EF4-FFF2-40B4-BE49-F238E27FC236}">
                      <a16:creationId xmlns:a16="http://schemas.microsoft.com/office/drawing/2014/main" id="{1BF1C24A-0356-45E1-BD2F-18186992AB77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125" name="Rounded Rectangle 37">
                    <a:extLst>
                      <a:ext uri="{FF2B5EF4-FFF2-40B4-BE49-F238E27FC236}">
                        <a16:creationId xmlns:a16="http://schemas.microsoft.com/office/drawing/2014/main" id="{FD22972D-6BC1-46FB-A5CF-1BCC457E09A0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74001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40% Leveraged</a:t>
                    </a:r>
                  </a:p>
                </p:txBody>
              </p:sp>
              <p:grpSp>
                <p:nvGrpSpPr>
                  <p:cNvPr id="126" name="Group 125">
                    <a:extLst>
                      <a:ext uri="{FF2B5EF4-FFF2-40B4-BE49-F238E27FC236}">
                        <a16:creationId xmlns:a16="http://schemas.microsoft.com/office/drawing/2014/main" id="{1F4798F6-3988-4B35-B6F5-9BD92A3D4B88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130" name="Rectangle 129">
                      <a:extLst>
                        <a:ext uri="{FF2B5EF4-FFF2-40B4-BE49-F238E27FC236}">
                          <a16:creationId xmlns:a16="http://schemas.microsoft.com/office/drawing/2014/main" id="{F274D362-0FBD-4ED0-85CC-820FBDA071E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131" name="Rectangle 130">
                      <a:extLst>
                        <a:ext uri="{FF2B5EF4-FFF2-40B4-BE49-F238E27FC236}">
                          <a16:creationId xmlns:a16="http://schemas.microsoft.com/office/drawing/2014/main" id="{E14BCB4D-056D-4017-9A86-BD915BA8F85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127" name="Group 126">
                    <a:extLst>
                      <a:ext uri="{FF2B5EF4-FFF2-40B4-BE49-F238E27FC236}">
                        <a16:creationId xmlns:a16="http://schemas.microsoft.com/office/drawing/2014/main" id="{69D2CF27-7BB6-4E3A-8BC4-6F1A8CAFB242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128" name="Straight Connector 127">
                      <a:extLst>
                        <a:ext uri="{FF2B5EF4-FFF2-40B4-BE49-F238E27FC236}">
                          <a16:creationId xmlns:a16="http://schemas.microsoft.com/office/drawing/2014/main" id="{C6C19259-AAB3-4504-83E7-5454A11CF95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74001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Straight Connector 128">
                      <a:extLst>
                        <a:ext uri="{FF2B5EF4-FFF2-40B4-BE49-F238E27FC236}">
                          <a16:creationId xmlns:a16="http://schemas.microsoft.com/office/drawing/2014/main" id="{1FB8D7F0-2EB3-461E-9002-5A7E0D20B95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74001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21" name="Group 120">
                  <a:extLst>
                    <a:ext uri="{FF2B5EF4-FFF2-40B4-BE49-F238E27FC236}">
                      <a16:creationId xmlns:a16="http://schemas.microsoft.com/office/drawing/2014/main" id="{430F5E43-EDA3-47CA-97F5-BBD0F7F2E70E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123" name="Rectangle 122">
                    <a:extLst>
                      <a:ext uri="{FF2B5EF4-FFF2-40B4-BE49-F238E27FC236}">
                        <a16:creationId xmlns:a16="http://schemas.microsoft.com/office/drawing/2014/main" id="{6BCB5FAE-2182-47DA-A19A-C7F7B8B08623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124" name="Rectangle 123">
                    <a:extLst>
                      <a:ext uri="{FF2B5EF4-FFF2-40B4-BE49-F238E27FC236}">
                        <a16:creationId xmlns:a16="http://schemas.microsoft.com/office/drawing/2014/main" id="{BE447AC6-BAA4-4EBC-8E57-583847F3BFAA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74001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</p:grpSp>
            <p:sp>
              <p:nvSpPr>
                <p:cNvPr id="122" name="Oval 121">
                  <a:extLst>
                    <a:ext uri="{FF2B5EF4-FFF2-40B4-BE49-F238E27FC236}">
                      <a16:creationId xmlns:a16="http://schemas.microsoft.com/office/drawing/2014/main" id="{C876F003-BD9C-4B9C-9A60-1D63EC731513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74001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R</a:t>
                  </a:r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02814BF8-087A-45CD-B1B8-5583F6FCE381}"/>
                  </a:ext>
                </a:extLst>
              </p:cNvPr>
              <p:cNvGrpSpPr/>
              <p:nvPr/>
            </p:nvGrpSpPr>
            <p:grpSpPr>
              <a:xfrm>
                <a:off x="271952" y="1285750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108" name="Group 107">
                  <a:extLst>
                    <a:ext uri="{FF2B5EF4-FFF2-40B4-BE49-F238E27FC236}">
                      <a16:creationId xmlns:a16="http://schemas.microsoft.com/office/drawing/2014/main" id="{E513F082-2EB3-4A1D-B180-E9D6A7D409B5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113" name="Rounded Rectangle 37">
                    <a:extLst>
                      <a:ext uri="{FF2B5EF4-FFF2-40B4-BE49-F238E27FC236}">
                        <a16:creationId xmlns:a16="http://schemas.microsoft.com/office/drawing/2014/main" id="{6D4F99AA-D63B-435D-936D-574D4E5E515A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0D223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Needs to sell by 4</a:t>
                    </a:r>
                    <a:r>
                      <a:rPr lang="en-US" sz="2200" b="1" baseline="30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th</a:t>
                    </a:r>
                    <a:r>
                      <a:rPr lang="en-US" sz="2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 Quarter</a:t>
                    </a:r>
                  </a:p>
                </p:txBody>
              </p:sp>
              <p:grpSp>
                <p:nvGrpSpPr>
                  <p:cNvPr id="114" name="Group 113">
                    <a:extLst>
                      <a:ext uri="{FF2B5EF4-FFF2-40B4-BE49-F238E27FC236}">
                        <a16:creationId xmlns:a16="http://schemas.microsoft.com/office/drawing/2014/main" id="{DB14D833-4B20-4911-921D-EF9D03E9EE5E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118" name="Rectangle 117">
                      <a:extLst>
                        <a:ext uri="{FF2B5EF4-FFF2-40B4-BE49-F238E27FC236}">
                          <a16:creationId xmlns:a16="http://schemas.microsoft.com/office/drawing/2014/main" id="{3353DE38-01BB-4E9A-BA75-F32A7140070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119" name="Rectangle 118">
                      <a:extLst>
                        <a:ext uri="{FF2B5EF4-FFF2-40B4-BE49-F238E27FC236}">
                          <a16:creationId xmlns:a16="http://schemas.microsoft.com/office/drawing/2014/main" id="{7F484C7E-E1CC-49DA-A5D1-6E075388EBE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115" name="Group 114">
                    <a:extLst>
                      <a:ext uri="{FF2B5EF4-FFF2-40B4-BE49-F238E27FC236}">
                        <a16:creationId xmlns:a16="http://schemas.microsoft.com/office/drawing/2014/main" id="{4FE2C4CA-1067-434C-81A9-37D2AEF68DE1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116" name="Straight Connector 115">
                      <a:extLst>
                        <a:ext uri="{FF2B5EF4-FFF2-40B4-BE49-F238E27FC236}">
                          <a16:creationId xmlns:a16="http://schemas.microsoft.com/office/drawing/2014/main" id="{F5884F00-D6DD-4BFF-B6A5-8A4B79FEF02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0D223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" name="Straight Connector 116">
                      <a:extLst>
                        <a:ext uri="{FF2B5EF4-FFF2-40B4-BE49-F238E27FC236}">
                          <a16:creationId xmlns:a16="http://schemas.microsoft.com/office/drawing/2014/main" id="{23563D29-D4F1-45F2-898C-3595C3BF680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0D223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09" name="Group 108">
                  <a:extLst>
                    <a:ext uri="{FF2B5EF4-FFF2-40B4-BE49-F238E27FC236}">
                      <a16:creationId xmlns:a16="http://schemas.microsoft.com/office/drawing/2014/main" id="{E0830198-1677-47AE-90B3-761CAA664278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111" name="Rectangle 110">
                    <a:extLst>
                      <a:ext uri="{FF2B5EF4-FFF2-40B4-BE49-F238E27FC236}">
                        <a16:creationId xmlns:a16="http://schemas.microsoft.com/office/drawing/2014/main" id="{A40D95AA-08E9-4650-89D2-D80D6544094B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112" name="Rectangle 111">
                    <a:extLst>
                      <a:ext uri="{FF2B5EF4-FFF2-40B4-BE49-F238E27FC236}">
                        <a16:creationId xmlns:a16="http://schemas.microsoft.com/office/drawing/2014/main" id="{C1E66158-6927-4AB2-AC9E-45C85AA2482A}"/>
                      </a:ext>
                    </a:extLst>
                  </p:cNvPr>
                  <p:cNvSpPr/>
                  <p:nvPr/>
                </p:nvSpPr>
                <p:spPr>
                  <a:xfrm>
                    <a:off x="143693" y="5403253"/>
                    <a:ext cx="1415142" cy="396656"/>
                  </a:xfrm>
                  <a:prstGeom prst="rect">
                    <a:avLst/>
                  </a:prstGeom>
                  <a:solidFill>
                    <a:srgbClr val="0D22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dirty="0"/>
                  </a:p>
                </p:txBody>
              </p:sp>
            </p:grpSp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9109C7F0-1179-4842-BACB-884EBE6C6D99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0D22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U</a:t>
                  </a:r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9E9D33C2-FD48-4BC3-9E58-5ADDED01D604}"/>
                  </a:ext>
                </a:extLst>
              </p:cNvPr>
              <p:cNvGrpSpPr/>
              <p:nvPr/>
            </p:nvGrpSpPr>
            <p:grpSpPr>
              <a:xfrm>
                <a:off x="271952" y="1781000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96" name="Group 95">
                  <a:extLst>
                    <a:ext uri="{FF2B5EF4-FFF2-40B4-BE49-F238E27FC236}">
                      <a16:creationId xmlns:a16="http://schemas.microsoft.com/office/drawing/2014/main" id="{9BDD3DB7-CAC0-4D61-B67F-DA282365CF7C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101" name="Rounded Rectangle 37">
                    <a:extLst>
                      <a:ext uri="{FF2B5EF4-FFF2-40B4-BE49-F238E27FC236}">
                        <a16:creationId xmlns:a16="http://schemas.microsoft.com/office/drawing/2014/main" id="{D9A59D1C-7350-4294-A660-08463E9C2042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177F7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2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Net Lease Property or little management required </a:t>
                    </a:r>
                  </a:p>
                </p:txBody>
              </p:sp>
              <p:grpSp>
                <p:nvGrpSpPr>
                  <p:cNvPr id="102" name="Group 101">
                    <a:extLst>
                      <a:ext uri="{FF2B5EF4-FFF2-40B4-BE49-F238E27FC236}">
                        <a16:creationId xmlns:a16="http://schemas.microsoft.com/office/drawing/2014/main" id="{863FAE86-FF6A-463E-989D-81A0999B636D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106" name="Rectangle 105">
                      <a:extLst>
                        <a:ext uri="{FF2B5EF4-FFF2-40B4-BE49-F238E27FC236}">
                          <a16:creationId xmlns:a16="http://schemas.microsoft.com/office/drawing/2014/main" id="{C5B569B3-C632-4EAF-871B-8289C8121AE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107" name="Rectangle 106">
                      <a:extLst>
                        <a:ext uri="{FF2B5EF4-FFF2-40B4-BE49-F238E27FC236}">
                          <a16:creationId xmlns:a16="http://schemas.microsoft.com/office/drawing/2014/main" id="{D1F34262-967C-424F-B0DC-98B081D32D8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103" name="Group 102">
                    <a:extLst>
                      <a:ext uri="{FF2B5EF4-FFF2-40B4-BE49-F238E27FC236}">
                        <a16:creationId xmlns:a16="http://schemas.microsoft.com/office/drawing/2014/main" id="{94A93DF3-C1DA-47B3-AC2D-A5F94F0F906F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104" name="Straight Connector 103">
                      <a:extLst>
                        <a:ext uri="{FF2B5EF4-FFF2-40B4-BE49-F238E27FC236}">
                          <a16:creationId xmlns:a16="http://schemas.microsoft.com/office/drawing/2014/main" id="{B49E1B29-03A5-490F-B5DE-A8DC40806AC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177F75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" name="Straight Connector 104">
                      <a:extLst>
                        <a:ext uri="{FF2B5EF4-FFF2-40B4-BE49-F238E27FC236}">
                          <a16:creationId xmlns:a16="http://schemas.microsoft.com/office/drawing/2014/main" id="{62F880C4-64FE-4CEC-9468-5C70EBAA28B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177F75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97" name="Group 96">
                  <a:extLst>
                    <a:ext uri="{FF2B5EF4-FFF2-40B4-BE49-F238E27FC236}">
                      <a16:creationId xmlns:a16="http://schemas.microsoft.com/office/drawing/2014/main" id="{02D7F52D-4991-421B-A228-F79655BABDE7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99" name="Rectangle 98">
                    <a:extLst>
                      <a:ext uri="{FF2B5EF4-FFF2-40B4-BE49-F238E27FC236}">
                        <a16:creationId xmlns:a16="http://schemas.microsoft.com/office/drawing/2014/main" id="{5F6288E3-A877-447A-9C9D-AC56C4DB2379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3B8789C4-E7A9-47ED-A7D1-7970EC680CBE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177F7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dirty="0"/>
                  </a:p>
                </p:txBody>
              </p:sp>
            </p:grpSp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78A917F3-86D7-43C2-BCC2-46E461CAC439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177F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N</a:t>
                  </a:r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644D7D37-69A3-496F-A66C-8850DFC80C69}"/>
                  </a:ext>
                </a:extLst>
              </p:cNvPr>
              <p:cNvGrpSpPr/>
              <p:nvPr/>
            </p:nvGrpSpPr>
            <p:grpSpPr>
              <a:xfrm>
                <a:off x="271952" y="2289802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84" name="Group 83">
                  <a:extLst>
                    <a:ext uri="{FF2B5EF4-FFF2-40B4-BE49-F238E27FC236}">
                      <a16:creationId xmlns:a16="http://schemas.microsoft.com/office/drawing/2014/main" id="{832D29D4-F307-4227-9481-E0D77B5D1686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89" name="Rounded Rectangle 37">
                    <a:extLst>
                      <a:ext uri="{FF2B5EF4-FFF2-40B4-BE49-F238E27FC236}">
                        <a16:creationId xmlns:a16="http://schemas.microsoft.com/office/drawing/2014/main" id="{39334E4E-81B7-417B-9212-767592C81AAA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B5B5B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2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Non Transaction: Lease Admin, Market Studies, etc.</a:t>
                    </a:r>
                  </a:p>
                </p:txBody>
              </p:sp>
              <p:grpSp>
                <p:nvGrpSpPr>
                  <p:cNvPr id="90" name="Group 89">
                    <a:extLst>
                      <a:ext uri="{FF2B5EF4-FFF2-40B4-BE49-F238E27FC236}">
                        <a16:creationId xmlns:a16="http://schemas.microsoft.com/office/drawing/2014/main" id="{F193FEB8-B021-4A66-8FB7-0AF0D631E097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94" name="Rectangle 93">
                      <a:extLst>
                        <a:ext uri="{FF2B5EF4-FFF2-40B4-BE49-F238E27FC236}">
                          <a16:creationId xmlns:a16="http://schemas.microsoft.com/office/drawing/2014/main" id="{C6104F9B-D17A-4F6A-8B70-8B12492CD9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95" name="Rectangle 94">
                      <a:extLst>
                        <a:ext uri="{FF2B5EF4-FFF2-40B4-BE49-F238E27FC236}">
                          <a16:creationId xmlns:a16="http://schemas.microsoft.com/office/drawing/2014/main" id="{848BEFF6-1022-4840-8076-F486CAD18B6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91" name="Group 90">
                    <a:extLst>
                      <a:ext uri="{FF2B5EF4-FFF2-40B4-BE49-F238E27FC236}">
                        <a16:creationId xmlns:a16="http://schemas.microsoft.com/office/drawing/2014/main" id="{A6E41219-69EB-49E4-B196-E1C77AA7B580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92" name="Straight Connector 91">
                      <a:extLst>
                        <a:ext uri="{FF2B5EF4-FFF2-40B4-BE49-F238E27FC236}">
                          <a16:creationId xmlns:a16="http://schemas.microsoft.com/office/drawing/2014/main" id="{1B88935B-0A9F-4864-82EC-A8F6D06D24A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B5B5B4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" name="Straight Connector 92">
                      <a:extLst>
                        <a:ext uri="{FF2B5EF4-FFF2-40B4-BE49-F238E27FC236}">
                          <a16:creationId xmlns:a16="http://schemas.microsoft.com/office/drawing/2014/main" id="{44A30546-FF7A-4BCA-8E69-5CD6556F9BC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B5B5B4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85" name="Group 84">
                  <a:extLst>
                    <a:ext uri="{FF2B5EF4-FFF2-40B4-BE49-F238E27FC236}">
                      <a16:creationId xmlns:a16="http://schemas.microsoft.com/office/drawing/2014/main" id="{CF190A22-1C2B-4F33-B629-913D5905DE20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87" name="Rectangle 86">
                    <a:extLst>
                      <a:ext uri="{FF2B5EF4-FFF2-40B4-BE49-F238E27FC236}">
                        <a16:creationId xmlns:a16="http://schemas.microsoft.com/office/drawing/2014/main" id="{3F4825A5-33C7-4949-9994-4EC8599E9CCA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88" name="Rectangle 87">
                    <a:extLst>
                      <a:ext uri="{FF2B5EF4-FFF2-40B4-BE49-F238E27FC236}">
                        <a16:creationId xmlns:a16="http://schemas.microsoft.com/office/drawing/2014/main" id="{8575746A-CAC0-4BBA-8F71-29B2EB837B09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B5B5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dirty="0"/>
                  </a:p>
                </p:txBody>
              </p:sp>
            </p:grpSp>
            <p:sp>
              <p:nvSpPr>
                <p:cNvPr id="86" name="Oval 85">
                  <a:extLst>
                    <a:ext uri="{FF2B5EF4-FFF2-40B4-BE49-F238E27FC236}">
                      <a16:creationId xmlns:a16="http://schemas.microsoft.com/office/drawing/2014/main" id="{D280DEBB-96DF-4F49-8A69-F3DA2ABE6006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B5B5B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S</a:t>
                  </a:r>
                </a:p>
              </p:txBody>
            </p:sp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9C0ADE01-E460-4AFE-8211-12C4E01DEC98}"/>
                  </a:ext>
                </a:extLst>
              </p:cNvPr>
              <p:cNvGrpSpPr/>
              <p:nvPr/>
            </p:nvGrpSpPr>
            <p:grpSpPr>
              <a:xfrm>
                <a:off x="271952" y="2794203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72" name="Group 71">
                  <a:extLst>
                    <a:ext uri="{FF2B5EF4-FFF2-40B4-BE49-F238E27FC236}">
                      <a16:creationId xmlns:a16="http://schemas.microsoft.com/office/drawing/2014/main" id="{0B4639C3-C455-49D2-8367-C4228302423C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77" name="Rounded Rectangle 37">
                    <a:extLst>
                      <a:ext uri="{FF2B5EF4-FFF2-40B4-BE49-F238E27FC236}">
                        <a16:creationId xmlns:a16="http://schemas.microsoft.com/office/drawing/2014/main" id="{19DAAA85-B174-4D45-9DA6-5E5318FCA68E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74001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Tired of day to day management</a:t>
                    </a:r>
                  </a:p>
                </p:txBody>
              </p:sp>
              <p:grpSp>
                <p:nvGrpSpPr>
                  <p:cNvPr id="78" name="Group 77">
                    <a:extLst>
                      <a:ext uri="{FF2B5EF4-FFF2-40B4-BE49-F238E27FC236}">
                        <a16:creationId xmlns:a16="http://schemas.microsoft.com/office/drawing/2014/main" id="{AF74061F-AD0C-4F4E-A30B-8040FD16AA89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82" name="Rectangle 81">
                      <a:extLst>
                        <a:ext uri="{FF2B5EF4-FFF2-40B4-BE49-F238E27FC236}">
                          <a16:creationId xmlns:a16="http://schemas.microsoft.com/office/drawing/2014/main" id="{002DDBA5-98E5-48BB-A80E-B2A7FBE379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83" name="Rectangle 82">
                      <a:extLst>
                        <a:ext uri="{FF2B5EF4-FFF2-40B4-BE49-F238E27FC236}">
                          <a16:creationId xmlns:a16="http://schemas.microsoft.com/office/drawing/2014/main" id="{AFA588E6-5163-4B3E-9AFE-9F2C18AE242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79" name="Group 78">
                    <a:extLst>
                      <a:ext uri="{FF2B5EF4-FFF2-40B4-BE49-F238E27FC236}">
                        <a16:creationId xmlns:a16="http://schemas.microsoft.com/office/drawing/2014/main" id="{057BE945-5A4A-4C5D-8305-83DE1A39D95F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80" name="Straight Connector 79">
                      <a:extLst>
                        <a:ext uri="{FF2B5EF4-FFF2-40B4-BE49-F238E27FC236}">
                          <a16:creationId xmlns:a16="http://schemas.microsoft.com/office/drawing/2014/main" id="{75957D1D-61A3-4829-A7D8-D62B2B99E49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74001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" name="Straight Connector 80">
                      <a:extLst>
                        <a:ext uri="{FF2B5EF4-FFF2-40B4-BE49-F238E27FC236}">
                          <a16:creationId xmlns:a16="http://schemas.microsoft.com/office/drawing/2014/main" id="{8F99585C-0247-4F49-9D80-D22603BA0C6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74001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73" name="Group 72">
                  <a:extLst>
                    <a:ext uri="{FF2B5EF4-FFF2-40B4-BE49-F238E27FC236}">
                      <a16:creationId xmlns:a16="http://schemas.microsoft.com/office/drawing/2014/main" id="{0E29E176-ABDA-4CB0-AAF7-37E7B3945CB5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75" name="Rectangle 74">
                    <a:extLst>
                      <a:ext uri="{FF2B5EF4-FFF2-40B4-BE49-F238E27FC236}">
                        <a16:creationId xmlns:a16="http://schemas.microsoft.com/office/drawing/2014/main" id="{5130DE1F-2875-4865-8AD4-9B7FEBF6AB2D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76" name="Rectangle 75">
                    <a:extLst>
                      <a:ext uri="{FF2B5EF4-FFF2-40B4-BE49-F238E27FC236}">
                        <a16:creationId xmlns:a16="http://schemas.microsoft.com/office/drawing/2014/main" id="{ACA24268-8600-4C8B-86FB-8C40F908F6DD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74001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</p:grpSp>
            <p:sp>
              <p:nvSpPr>
                <p:cNvPr id="74" name="Oval 73">
                  <a:extLst>
                    <a:ext uri="{FF2B5EF4-FFF2-40B4-BE49-F238E27FC236}">
                      <a16:creationId xmlns:a16="http://schemas.microsoft.com/office/drawing/2014/main" id="{3281CE6F-B17B-47AF-80F0-902324A6953B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74001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C</a:t>
                  </a:r>
                </a:p>
              </p:txBody>
            </p:sp>
          </p:grp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59C6E17E-639C-4A48-B01E-332A6DE62FE4}"/>
                  </a:ext>
                </a:extLst>
              </p:cNvPr>
              <p:cNvGrpSpPr/>
              <p:nvPr/>
            </p:nvGrpSpPr>
            <p:grpSpPr>
              <a:xfrm>
                <a:off x="271208" y="3296425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60" name="Group 59">
                  <a:extLst>
                    <a:ext uri="{FF2B5EF4-FFF2-40B4-BE49-F238E27FC236}">
                      <a16:creationId xmlns:a16="http://schemas.microsoft.com/office/drawing/2014/main" id="{3B75F0DD-8D1F-4ED5-9FC8-DB96BE0D6A58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65" name="Rounded Rectangle 37">
                    <a:extLst>
                      <a:ext uri="{FF2B5EF4-FFF2-40B4-BE49-F238E27FC236}">
                        <a16:creationId xmlns:a16="http://schemas.microsoft.com/office/drawing/2014/main" id="{2AA5561A-8C96-407A-89FA-90295F1F283F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0D223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No relationship with other brokers</a:t>
                    </a:r>
                  </a:p>
                </p:txBody>
              </p:sp>
              <p:grpSp>
                <p:nvGrpSpPr>
                  <p:cNvPr id="66" name="Group 65">
                    <a:extLst>
                      <a:ext uri="{FF2B5EF4-FFF2-40B4-BE49-F238E27FC236}">
                        <a16:creationId xmlns:a16="http://schemas.microsoft.com/office/drawing/2014/main" id="{E6F2C130-D05F-4B15-9566-2259A644430D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70" name="Rectangle 69">
                      <a:extLst>
                        <a:ext uri="{FF2B5EF4-FFF2-40B4-BE49-F238E27FC236}">
                          <a16:creationId xmlns:a16="http://schemas.microsoft.com/office/drawing/2014/main" id="{8958FBD8-D9F2-4C85-AF38-B2DD5F0E14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71" name="Rectangle 70">
                      <a:extLst>
                        <a:ext uri="{FF2B5EF4-FFF2-40B4-BE49-F238E27FC236}">
                          <a16:creationId xmlns:a16="http://schemas.microsoft.com/office/drawing/2014/main" id="{C031AF15-675F-4B6C-B1AE-0A694B252D6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67" name="Group 66">
                    <a:extLst>
                      <a:ext uri="{FF2B5EF4-FFF2-40B4-BE49-F238E27FC236}">
                        <a16:creationId xmlns:a16="http://schemas.microsoft.com/office/drawing/2014/main" id="{482778D7-C03B-4DEF-B25D-6189E1BB3AFF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68" name="Straight Connector 67">
                      <a:extLst>
                        <a:ext uri="{FF2B5EF4-FFF2-40B4-BE49-F238E27FC236}">
                          <a16:creationId xmlns:a16="http://schemas.microsoft.com/office/drawing/2014/main" id="{CA5133CE-D2AC-4AC3-B46B-CACBFEBB64F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0D223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" name="Straight Connector 68">
                      <a:extLst>
                        <a:ext uri="{FF2B5EF4-FFF2-40B4-BE49-F238E27FC236}">
                          <a16:creationId xmlns:a16="http://schemas.microsoft.com/office/drawing/2014/main" id="{C9D0B88F-77A9-4AA6-89DB-2CD32DE1037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0D223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61" name="Group 60">
                  <a:extLst>
                    <a:ext uri="{FF2B5EF4-FFF2-40B4-BE49-F238E27FC236}">
                      <a16:creationId xmlns:a16="http://schemas.microsoft.com/office/drawing/2014/main" id="{EFE71453-F36E-4DEE-87DC-F6EB13F15D24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63" name="Rectangle 62">
                    <a:extLst>
                      <a:ext uri="{FF2B5EF4-FFF2-40B4-BE49-F238E27FC236}">
                        <a16:creationId xmlns:a16="http://schemas.microsoft.com/office/drawing/2014/main" id="{F9A4EF93-9309-46D6-993B-D646A389FFC6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64" name="Rectangle 63">
                    <a:extLst>
                      <a:ext uri="{FF2B5EF4-FFF2-40B4-BE49-F238E27FC236}">
                        <a16:creationId xmlns:a16="http://schemas.microsoft.com/office/drawing/2014/main" id="{88FA3EAC-5440-4A55-A31A-4512E332281D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0D22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dirty="0"/>
                  </a:p>
                </p:txBody>
              </p:sp>
            </p:grpSp>
            <p:sp>
              <p:nvSpPr>
                <p:cNvPr id="62" name="Oval 61">
                  <a:extLst>
                    <a:ext uri="{FF2B5EF4-FFF2-40B4-BE49-F238E27FC236}">
                      <a16:creationId xmlns:a16="http://schemas.microsoft.com/office/drawing/2014/main" id="{66E5D119-1C21-4D88-B89B-234A62D7D8E8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0D22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L</a:t>
                  </a:r>
                </a:p>
              </p:txBody>
            </p: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4DA0AE0E-6EF5-4700-A02E-3A672B609112}"/>
                  </a:ext>
                </a:extLst>
              </p:cNvPr>
              <p:cNvGrpSpPr/>
              <p:nvPr/>
            </p:nvGrpSpPr>
            <p:grpSpPr>
              <a:xfrm>
                <a:off x="271208" y="3791675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48" name="Group 47">
                  <a:extLst>
                    <a:ext uri="{FF2B5EF4-FFF2-40B4-BE49-F238E27FC236}">
                      <a16:creationId xmlns:a16="http://schemas.microsoft.com/office/drawing/2014/main" id="{2267B56C-4D6C-45CC-BF0C-F865116D6219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53" name="Rounded Rectangle 37">
                    <a:extLst>
                      <a:ext uri="{FF2B5EF4-FFF2-40B4-BE49-F238E27FC236}">
                        <a16:creationId xmlns:a16="http://schemas.microsoft.com/office/drawing/2014/main" id="{F17FBFCA-9BDF-4B2D-A5E1-045074E7D0EF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177F7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Access to buyers, sell in 4 months</a:t>
                    </a:r>
                  </a:p>
                </p:txBody>
              </p:sp>
              <p:grpSp>
                <p:nvGrpSpPr>
                  <p:cNvPr id="54" name="Group 53">
                    <a:extLst>
                      <a:ext uri="{FF2B5EF4-FFF2-40B4-BE49-F238E27FC236}">
                        <a16:creationId xmlns:a16="http://schemas.microsoft.com/office/drawing/2014/main" id="{01FB43F3-B49C-47D5-AC96-B6DCA1342417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58" name="Rectangle 57">
                      <a:extLst>
                        <a:ext uri="{FF2B5EF4-FFF2-40B4-BE49-F238E27FC236}">
                          <a16:creationId xmlns:a16="http://schemas.microsoft.com/office/drawing/2014/main" id="{EDE4929D-06BD-455D-9A2B-99923EEAFF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59" name="Rectangle 58">
                      <a:extLst>
                        <a:ext uri="{FF2B5EF4-FFF2-40B4-BE49-F238E27FC236}">
                          <a16:creationId xmlns:a16="http://schemas.microsoft.com/office/drawing/2014/main" id="{7FFA0DF5-5072-44BD-A08D-9661F5BC51B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55" name="Group 54">
                    <a:extLst>
                      <a:ext uri="{FF2B5EF4-FFF2-40B4-BE49-F238E27FC236}">
                        <a16:creationId xmlns:a16="http://schemas.microsoft.com/office/drawing/2014/main" id="{3203E529-C0BE-4ADD-9E22-A386F2495322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56" name="Straight Connector 55">
                      <a:extLst>
                        <a:ext uri="{FF2B5EF4-FFF2-40B4-BE49-F238E27FC236}">
                          <a16:creationId xmlns:a16="http://schemas.microsoft.com/office/drawing/2014/main" id="{982FCE71-9C0D-424F-9F21-CF277ED9AC8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177F75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" name="Straight Connector 56">
                      <a:extLst>
                        <a:ext uri="{FF2B5EF4-FFF2-40B4-BE49-F238E27FC236}">
                          <a16:creationId xmlns:a16="http://schemas.microsoft.com/office/drawing/2014/main" id="{D79D2B99-452F-4215-964E-FB8F17AE569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177F75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9F896779-735D-4076-BEEE-68D301DC537E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51" name="Rectangle 50">
                    <a:extLst>
                      <a:ext uri="{FF2B5EF4-FFF2-40B4-BE49-F238E27FC236}">
                        <a16:creationId xmlns:a16="http://schemas.microsoft.com/office/drawing/2014/main" id="{368C10E6-B796-4E44-9ABB-13F827942E24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id="{342E9101-AED8-42B1-B24E-004F607A1ED3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177F7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dirty="0"/>
                  </a:p>
                </p:txBody>
              </p:sp>
            </p:grp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968A6F0D-DF96-4FCF-9778-ADB673202D6F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177F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E</a:t>
                  </a:r>
                </a:p>
              </p:txBody>
            </p:sp>
          </p:grp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183AE4CD-31ED-4FED-8C37-EDB7AE2742DC}"/>
                  </a:ext>
                </a:extLst>
              </p:cNvPr>
              <p:cNvGrpSpPr/>
              <p:nvPr/>
            </p:nvGrpSpPr>
            <p:grpSpPr>
              <a:xfrm>
                <a:off x="271208" y="4300477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36" name="Group 35">
                  <a:extLst>
                    <a:ext uri="{FF2B5EF4-FFF2-40B4-BE49-F238E27FC236}">
                      <a16:creationId xmlns:a16="http://schemas.microsoft.com/office/drawing/2014/main" id="{84CC4C5B-03CC-45C5-AC4C-E216FB95C60F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41" name="Rounded Rectangle 37">
                    <a:extLst>
                      <a:ext uri="{FF2B5EF4-FFF2-40B4-BE49-F238E27FC236}">
                        <a16:creationId xmlns:a16="http://schemas.microsoft.com/office/drawing/2014/main" id="{3BFB5432-A9D1-4F62-A1FC-9A46737ED227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B5B5B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2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Managing Partner will seek input from Limited Partners</a:t>
                    </a:r>
                  </a:p>
                </p:txBody>
              </p:sp>
              <p:grpSp>
                <p:nvGrpSpPr>
                  <p:cNvPr id="42" name="Group 41">
                    <a:extLst>
                      <a:ext uri="{FF2B5EF4-FFF2-40B4-BE49-F238E27FC236}">
                        <a16:creationId xmlns:a16="http://schemas.microsoft.com/office/drawing/2014/main" id="{C65595C6-9807-4B1F-AB25-3668422479A5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46" name="Rectangle 45">
                      <a:extLst>
                        <a:ext uri="{FF2B5EF4-FFF2-40B4-BE49-F238E27FC236}">
                          <a16:creationId xmlns:a16="http://schemas.microsoft.com/office/drawing/2014/main" id="{A0DBABAB-944A-46A4-8D6A-4919EB3E45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47" name="Rectangle 46">
                      <a:extLst>
                        <a:ext uri="{FF2B5EF4-FFF2-40B4-BE49-F238E27FC236}">
                          <a16:creationId xmlns:a16="http://schemas.microsoft.com/office/drawing/2014/main" id="{4703D9AD-848D-4B8C-933F-4B7775A55B3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43" name="Group 42">
                    <a:extLst>
                      <a:ext uri="{FF2B5EF4-FFF2-40B4-BE49-F238E27FC236}">
                        <a16:creationId xmlns:a16="http://schemas.microsoft.com/office/drawing/2014/main" id="{3D5E9296-E959-4873-85B3-F37256D2C18B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44" name="Straight Connector 43">
                      <a:extLst>
                        <a:ext uri="{FF2B5EF4-FFF2-40B4-BE49-F238E27FC236}">
                          <a16:creationId xmlns:a16="http://schemas.microsoft.com/office/drawing/2014/main" id="{E9239ED8-E6F3-4A1D-9616-C875DD1E5E0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B5B5B4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" name="Straight Connector 44">
                      <a:extLst>
                        <a:ext uri="{FF2B5EF4-FFF2-40B4-BE49-F238E27FC236}">
                          <a16:creationId xmlns:a16="http://schemas.microsoft.com/office/drawing/2014/main" id="{028605F1-CB86-4391-A4EF-EBD071FF444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B5B5B4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37" name="Group 36">
                  <a:extLst>
                    <a:ext uri="{FF2B5EF4-FFF2-40B4-BE49-F238E27FC236}">
                      <a16:creationId xmlns:a16="http://schemas.microsoft.com/office/drawing/2014/main" id="{9BB2E649-0D09-4C5D-882F-5B442095F29A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39" name="Rectangle 38">
                    <a:extLst>
                      <a:ext uri="{FF2B5EF4-FFF2-40B4-BE49-F238E27FC236}">
                        <a16:creationId xmlns:a16="http://schemas.microsoft.com/office/drawing/2014/main" id="{D2B6EA77-E7FC-4D97-AD14-B83688B7D492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40" name="Rectangle 39">
                    <a:extLst>
                      <a:ext uri="{FF2B5EF4-FFF2-40B4-BE49-F238E27FC236}">
                        <a16:creationId xmlns:a16="http://schemas.microsoft.com/office/drawing/2014/main" id="{6489166B-259F-4663-8CE6-1638CE65CF94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B5B5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dirty="0"/>
                  </a:p>
                </p:txBody>
              </p:sp>
            </p:grpSp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377D88E5-0CEC-413B-8902-54C587E4BC45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B5B5B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A</a:t>
                  </a:r>
                </a:p>
              </p:txBody>
            </p:sp>
          </p:grp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CF3F50BC-8DC2-462E-BE1B-68788DBC9CEF}"/>
                  </a:ext>
                </a:extLst>
              </p:cNvPr>
              <p:cNvGrpSpPr/>
              <p:nvPr/>
            </p:nvGrpSpPr>
            <p:grpSpPr>
              <a:xfrm>
                <a:off x="271208" y="4822831"/>
                <a:ext cx="7235434" cy="563546"/>
                <a:chOff x="271208" y="4822831"/>
                <a:chExt cx="7235434" cy="563546"/>
              </a:xfrm>
            </p:grpSpPr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33D64432-8EC1-4FD1-A661-FA8A09B6C9AE}"/>
                    </a:ext>
                  </a:extLst>
                </p:cNvPr>
                <p:cNvGrpSpPr/>
                <p:nvPr/>
              </p:nvGrpSpPr>
              <p:grpSpPr>
                <a:xfrm>
                  <a:off x="271208" y="4822831"/>
                  <a:ext cx="7235434" cy="563546"/>
                  <a:chOff x="272696" y="783528"/>
                  <a:chExt cx="7235434" cy="563546"/>
                </a:xfrm>
              </p:grpSpPr>
              <p:grpSp>
                <p:nvGrpSpPr>
                  <p:cNvPr id="24" name="Group 23">
                    <a:extLst>
                      <a:ext uri="{FF2B5EF4-FFF2-40B4-BE49-F238E27FC236}">
                        <a16:creationId xmlns:a16="http://schemas.microsoft.com/office/drawing/2014/main" id="{1496633E-28EB-4884-B401-CBB0388F26C4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6358727" cy="506678"/>
                    <a:chOff x="1149403" y="785214"/>
                    <a:chExt cx="6358727" cy="651894"/>
                  </a:xfrm>
                </p:grpSpPr>
                <p:sp>
                  <p:nvSpPr>
                    <p:cNvPr id="29" name="Rounded Rectangle 37">
                      <a:extLst>
                        <a:ext uri="{FF2B5EF4-FFF2-40B4-BE49-F238E27FC236}">
                          <a16:creationId xmlns:a16="http://schemas.microsoft.com/office/drawing/2014/main" id="{DA1628EE-8866-47B0-B669-7C9262BDE53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450569" y="798247"/>
                      <a:ext cx="6057561" cy="565004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rgbClr val="740013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Will pay market fee</a:t>
                      </a:r>
                    </a:p>
                  </p:txBody>
                </p:sp>
                <p:grpSp>
                  <p:nvGrpSpPr>
                    <p:cNvPr id="30" name="Group 29">
                      <a:extLst>
                        <a:ext uri="{FF2B5EF4-FFF2-40B4-BE49-F238E27FC236}">
                          <a16:creationId xmlns:a16="http://schemas.microsoft.com/office/drawing/2014/main" id="{37FC47A8-C256-4B7E-9A9A-7BD12A28656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49403" y="785214"/>
                      <a:ext cx="753371" cy="611110"/>
                      <a:chOff x="4763589" y="877783"/>
                      <a:chExt cx="859390" cy="643463"/>
                    </a:xfrm>
                  </p:grpSpPr>
                  <p:sp>
                    <p:nvSpPr>
                      <p:cNvPr id="34" name="Rectangle 33">
                        <a:extLst>
                          <a:ext uri="{FF2B5EF4-FFF2-40B4-BE49-F238E27FC236}">
                            <a16:creationId xmlns:a16="http://schemas.microsoft.com/office/drawing/2014/main" id="{EEF2DCCE-CB44-4C06-950F-F8F0044AF6A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763589" y="877783"/>
                        <a:ext cx="859390" cy="12934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200"/>
                      </a:p>
                    </p:txBody>
                  </p:sp>
                  <p:sp>
                    <p:nvSpPr>
                      <p:cNvPr id="35" name="Rectangle 34">
                        <a:extLst>
                          <a:ext uri="{FF2B5EF4-FFF2-40B4-BE49-F238E27FC236}">
                            <a16:creationId xmlns:a16="http://schemas.microsoft.com/office/drawing/2014/main" id="{FEDA2B87-1240-430C-9AC7-FEA5A4CC522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981303" y="917993"/>
                        <a:ext cx="252548" cy="60325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200"/>
                      </a:p>
                    </p:txBody>
                  </p:sp>
                </p:grpSp>
                <p:grpSp>
                  <p:nvGrpSpPr>
                    <p:cNvPr id="31" name="Group 30">
                      <a:extLst>
                        <a:ext uri="{FF2B5EF4-FFF2-40B4-BE49-F238E27FC236}">
                          <a16:creationId xmlns:a16="http://schemas.microsoft.com/office/drawing/2014/main" id="{F1B25547-7B38-400F-9CD1-B707DB456E68}"/>
                        </a:ext>
                      </a:extLst>
                    </p:cNvPr>
                    <p:cNvGrpSpPr/>
                    <p:nvPr/>
                  </p:nvGrpSpPr>
                  <p:grpSpPr>
                    <a:xfrm flipH="1" flipV="1">
                      <a:off x="1387968" y="792566"/>
                      <a:ext cx="380412" cy="644542"/>
                      <a:chOff x="1257841" y="5435412"/>
                      <a:chExt cx="349155" cy="426113"/>
                    </a:xfrm>
                  </p:grpSpPr>
                  <p:cxnSp>
                    <p:nvCxnSpPr>
                      <p:cNvPr id="32" name="Straight Connector 31">
                        <a:extLst>
                          <a:ext uri="{FF2B5EF4-FFF2-40B4-BE49-F238E27FC236}">
                            <a16:creationId xmlns:a16="http://schemas.microsoft.com/office/drawing/2014/main" id="{80DE289C-C0B0-40E4-858A-A7183DEAD93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1257841" y="5856365"/>
                        <a:ext cx="349155" cy="0"/>
                      </a:xfrm>
                      <a:prstGeom prst="line">
                        <a:avLst/>
                      </a:prstGeom>
                      <a:ln w="19050">
                        <a:solidFill>
                          <a:srgbClr val="740013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" name="Straight Connector 32">
                        <a:extLst>
                          <a:ext uri="{FF2B5EF4-FFF2-40B4-BE49-F238E27FC236}">
                            <a16:creationId xmlns:a16="http://schemas.microsoft.com/office/drawing/2014/main" id="{0397B660-6845-4A14-A98C-6F41E6400FF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1599388" y="5435412"/>
                        <a:ext cx="0" cy="426113"/>
                      </a:xfrm>
                      <a:prstGeom prst="line">
                        <a:avLst/>
                      </a:prstGeom>
                      <a:ln w="19050">
                        <a:solidFill>
                          <a:srgbClr val="740013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25" name="Group 24">
                    <a:extLst>
                      <a:ext uri="{FF2B5EF4-FFF2-40B4-BE49-F238E27FC236}">
                        <a16:creationId xmlns:a16="http://schemas.microsoft.com/office/drawing/2014/main" id="{1E437628-F550-4C00-AD1A-E95DC53F2C2A}"/>
                      </a:ext>
                    </a:extLst>
                  </p:cNvPr>
                  <p:cNvGrpSpPr/>
                  <p:nvPr/>
                </p:nvGrpSpPr>
                <p:grpSpPr>
                  <a:xfrm>
                    <a:off x="272696" y="783528"/>
                    <a:ext cx="1077453" cy="563546"/>
                    <a:chOff x="143692" y="5403253"/>
                    <a:chExt cx="1480457" cy="468954"/>
                  </a:xfrm>
                </p:grpSpPr>
                <p:sp>
                  <p:nvSpPr>
                    <p:cNvPr id="27" name="Rectangle 26">
                      <a:extLst>
                        <a:ext uri="{FF2B5EF4-FFF2-40B4-BE49-F238E27FC236}">
                          <a16:creationId xmlns:a16="http://schemas.microsoft.com/office/drawing/2014/main" id="{2D2D02F1-3D25-46DF-B6FF-78A5A7A90A4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43692" y="5403253"/>
                      <a:ext cx="1480457" cy="46895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28" name="Rectangle 27">
                      <a:extLst>
                        <a:ext uri="{FF2B5EF4-FFF2-40B4-BE49-F238E27FC236}">
                          <a16:creationId xmlns:a16="http://schemas.microsoft.com/office/drawing/2014/main" id="{B6CC949A-BBE6-4C0D-9DA6-AE016E63AB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43692" y="5403253"/>
                      <a:ext cx="1415142" cy="396656"/>
                    </a:xfrm>
                    <a:prstGeom prst="rect">
                      <a:avLst/>
                    </a:prstGeom>
                    <a:solidFill>
                      <a:srgbClr val="74001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sp>
                <p:nvSpPr>
                  <p:cNvPr id="26" name="Oval 25">
                    <a:extLst>
                      <a:ext uri="{FF2B5EF4-FFF2-40B4-BE49-F238E27FC236}">
                        <a16:creationId xmlns:a16="http://schemas.microsoft.com/office/drawing/2014/main" id="{C3ADB4A6-38F4-4ECF-9AC7-314DA6B63106}"/>
                      </a:ext>
                    </a:extLst>
                  </p:cNvPr>
                  <p:cNvSpPr/>
                  <p:nvPr/>
                </p:nvSpPr>
                <p:spPr>
                  <a:xfrm>
                    <a:off x="591544" y="819208"/>
                    <a:ext cx="408910" cy="420105"/>
                  </a:xfrm>
                  <a:prstGeom prst="ellipse">
                    <a:avLst/>
                  </a:prstGeom>
                  <a:solidFill>
                    <a:srgbClr val="74001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4800" b="1" dirty="0"/>
                      <a:t>R</a:t>
                    </a:r>
                  </a:p>
                </p:txBody>
              </p:sp>
            </p:grp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605CCF22-00CB-49E9-8F30-EF49D66F5A4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71208" y="5331195"/>
                  <a:ext cx="1133085" cy="0"/>
                </a:xfrm>
                <a:prstGeom prst="line">
                  <a:avLst/>
                </a:prstGeom>
                <a:ln w="19050">
                  <a:solidFill>
                    <a:srgbClr val="74001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56E8DEB-DDA4-4394-80F8-390A6F8FE403}"/>
                </a:ext>
              </a:extLst>
            </p:cNvPr>
            <p:cNvSpPr/>
            <p:nvPr/>
          </p:nvSpPr>
          <p:spPr>
            <a:xfrm>
              <a:off x="7512602" y="1068754"/>
              <a:ext cx="1564285" cy="568686"/>
            </a:xfrm>
            <a:prstGeom prst="rect">
              <a:avLst/>
            </a:prstGeom>
            <a:solidFill>
              <a:srgbClr val="7400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361D7D4-6BE2-4751-A464-D45B4B8C7B77}"/>
                </a:ext>
              </a:extLst>
            </p:cNvPr>
            <p:cNvSpPr/>
            <p:nvPr/>
          </p:nvSpPr>
          <p:spPr>
            <a:xfrm>
              <a:off x="7511763" y="1667931"/>
              <a:ext cx="1564285" cy="568686"/>
            </a:xfrm>
            <a:prstGeom prst="rect">
              <a:avLst/>
            </a:prstGeom>
            <a:solidFill>
              <a:srgbClr val="0D22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1DA202-85FC-42E2-B4C1-3BE3A3855318}"/>
                </a:ext>
              </a:extLst>
            </p:cNvPr>
            <p:cNvSpPr/>
            <p:nvPr/>
          </p:nvSpPr>
          <p:spPr>
            <a:xfrm>
              <a:off x="7511763" y="2258790"/>
              <a:ext cx="1564285" cy="568686"/>
            </a:xfrm>
            <a:prstGeom prst="rect">
              <a:avLst/>
            </a:prstGeom>
            <a:solidFill>
              <a:srgbClr val="177F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8120B8C-D82A-45C9-A60B-E8EB3302121D}"/>
                </a:ext>
              </a:extLst>
            </p:cNvPr>
            <p:cNvSpPr/>
            <p:nvPr/>
          </p:nvSpPr>
          <p:spPr>
            <a:xfrm>
              <a:off x="7511763" y="2865817"/>
              <a:ext cx="1564285" cy="568686"/>
            </a:xfrm>
            <a:prstGeom prst="rect">
              <a:avLst/>
            </a:prstGeom>
            <a:solidFill>
              <a:srgbClr val="B5B5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D38DD73-CCD4-4EDF-8803-5BD1F0F06C2F}"/>
                </a:ext>
              </a:extLst>
            </p:cNvPr>
            <p:cNvSpPr/>
            <p:nvPr/>
          </p:nvSpPr>
          <p:spPr>
            <a:xfrm>
              <a:off x="7511763" y="3467593"/>
              <a:ext cx="1564285" cy="568686"/>
            </a:xfrm>
            <a:prstGeom prst="rect">
              <a:avLst/>
            </a:prstGeom>
            <a:solidFill>
              <a:srgbClr val="7400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90373D4-0025-4A00-A404-BACA6C9C6E23}"/>
                </a:ext>
              </a:extLst>
            </p:cNvPr>
            <p:cNvSpPr/>
            <p:nvPr/>
          </p:nvSpPr>
          <p:spPr>
            <a:xfrm>
              <a:off x="7510923" y="4066770"/>
              <a:ext cx="1564285" cy="568686"/>
            </a:xfrm>
            <a:prstGeom prst="rect">
              <a:avLst/>
            </a:prstGeom>
            <a:solidFill>
              <a:srgbClr val="0D22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D02072F-00CD-4BA1-8C04-53E187EED93C}"/>
                </a:ext>
              </a:extLst>
            </p:cNvPr>
            <p:cNvSpPr/>
            <p:nvPr/>
          </p:nvSpPr>
          <p:spPr>
            <a:xfrm>
              <a:off x="7510923" y="4657629"/>
              <a:ext cx="1564285" cy="568686"/>
            </a:xfrm>
            <a:prstGeom prst="rect">
              <a:avLst/>
            </a:prstGeom>
            <a:solidFill>
              <a:srgbClr val="177F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FEF8823-51BA-4AB9-838F-BDF3AA7224CC}"/>
                </a:ext>
              </a:extLst>
            </p:cNvPr>
            <p:cNvSpPr/>
            <p:nvPr/>
          </p:nvSpPr>
          <p:spPr>
            <a:xfrm>
              <a:off x="7510923" y="5264656"/>
              <a:ext cx="1564285" cy="568686"/>
            </a:xfrm>
            <a:prstGeom prst="rect">
              <a:avLst/>
            </a:prstGeom>
            <a:solidFill>
              <a:srgbClr val="B5B5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05907AE-EFC5-41BB-94B0-50463771221E}"/>
                </a:ext>
              </a:extLst>
            </p:cNvPr>
            <p:cNvSpPr/>
            <p:nvPr/>
          </p:nvSpPr>
          <p:spPr>
            <a:xfrm>
              <a:off x="7510923" y="5887851"/>
              <a:ext cx="1564285" cy="568686"/>
            </a:xfrm>
            <a:prstGeom prst="rect">
              <a:avLst/>
            </a:prstGeom>
            <a:solidFill>
              <a:srgbClr val="7400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</p:grpSp>
      <p:sp>
        <p:nvSpPr>
          <p:cNvPr id="132" name="TextBox 131">
            <a:extLst>
              <a:ext uri="{FF2B5EF4-FFF2-40B4-BE49-F238E27FC236}">
                <a16:creationId xmlns:a16="http://schemas.microsoft.com/office/drawing/2014/main" id="{B576E8F6-511B-4069-BFDF-362F0D14E082}"/>
              </a:ext>
            </a:extLst>
          </p:cNvPr>
          <p:cNvSpPr txBox="1"/>
          <p:nvPr/>
        </p:nvSpPr>
        <p:spPr>
          <a:xfrm>
            <a:off x="122330" y="6444198"/>
            <a:ext cx="8931215" cy="369332"/>
          </a:xfrm>
          <a:prstGeom prst="rect">
            <a:avLst/>
          </a:prstGeom>
          <a:solidFill>
            <a:srgbClr val="D0AA59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Total 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		         	                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Range 9 – 45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                            34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3F1290AA-9BB7-4642-9BFA-513139604E22}"/>
              </a:ext>
            </a:extLst>
          </p:cNvPr>
          <p:cNvSpPr txBox="1"/>
          <p:nvPr/>
        </p:nvSpPr>
        <p:spPr>
          <a:xfrm>
            <a:off x="122329" y="561931"/>
            <a:ext cx="893121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Category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		                                      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Description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	       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Score</a:t>
            </a:r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55D00469-E0DE-41AD-B59B-F898A4125FF9}"/>
              </a:ext>
            </a:extLst>
          </p:cNvPr>
          <p:cNvCxnSpPr>
            <a:cxnSpLocks/>
          </p:cNvCxnSpPr>
          <p:nvPr/>
        </p:nvCxnSpPr>
        <p:spPr>
          <a:xfrm>
            <a:off x="7772845" y="6736360"/>
            <a:ext cx="9479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Oval 134">
            <a:extLst>
              <a:ext uri="{FF2B5EF4-FFF2-40B4-BE49-F238E27FC236}">
                <a16:creationId xmlns:a16="http://schemas.microsoft.com/office/drawing/2014/main" id="{3E81AD53-E70E-4AE0-9866-92E29E8E8A80}"/>
              </a:ext>
            </a:extLst>
          </p:cNvPr>
          <p:cNvSpPr/>
          <p:nvPr/>
        </p:nvSpPr>
        <p:spPr>
          <a:xfrm>
            <a:off x="8687245" y="1015252"/>
            <a:ext cx="221863" cy="481567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D5F32248-7567-4201-A1AA-2CEF0BC27039}"/>
              </a:ext>
            </a:extLst>
          </p:cNvPr>
          <p:cNvSpPr/>
          <p:nvPr/>
        </p:nvSpPr>
        <p:spPr>
          <a:xfrm>
            <a:off x="8439092" y="1619235"/>
            <a:ext cx="221863" cy="481567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D76C7181-C250-4A39-881E-FB155CD57B5D}"/>
              </a:ext>
            </a:extLst>
          </p:cNvPr>
          <p:cNvSpPr/>
          <p:nvPr/>
        </p:nvSpPr>
        <p:spPr>
          <a:xfrm>
            <a:off x="8139256" y="2198919"/>
            <a:ext cx="221863" cy="481567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CC55F427-E5C7-4B82-BC6A-8C3AC0F5B5F6}"/>
              </a:ext>
            </a:extLst>
          </p:cNvPr>
          <p:cNvSpPr/>
          <p:nvPr/>
        </p:nvSpPr>
        <p:spPr>
          <a:xfrm>
            <a:off x="8439091" y="2798152"/>
            <a:ext cx="221863" cy="481567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2961399D-F954-4F3E-A862-B635C65F1744}"/>
              </a:ext>
            </a:extLst>
          </p:cNvPr>
          <p:cNvSpPr/>
          <p:nvPr/>
        </p:nvSpPr>
        <p:spPr>
          <a:xfrm>
            <a:off x="8150904" y="3394819"/>
            <a:ext cx="221863" cy="481567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B77FB373-6E63-4BD4-865F-ED9DCC5B6F48}"/>
              </a:ext>
            </a:extLst>
          </p:cNvPr>
          <p:cNvSpPr/>
          <p:nvPr/>
        </p:nvSpPr>
        <p:spPr>
          <a:xfrm>
            <a:off x="8666007" y="3991573"/>
            <a:ext cx="221863" cy="481567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6D5E9710-F081-4D88-A5DE-7FF755819883}"/>
              </a:ext>
            </a:extLst>
          </p:cNvPr>
          <p:cNvSpPr/>
          <p:nvPr/>
        </p:nvSpPr>
        <p:spPr>
          <a:xfrm>
            <a:off x="8150903" y="4588678"/>
            <a:ext cx="221863" cy="481567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53DA9D99-A1FB-4C08-AFF3-3E78E7C0B32E}"/>
              </a:ext>
            </a:extLst>
          </p:cNvPr>
          <p:cNvSpPr/>
          <p:nvPr/>
        </p:nvSpPr>
        <p:spPr>
          <a:xfrm>
            <a:off x="8422312" y="5209000"/>
            <a:ext cx="221863" cy="481567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A4112D87-48F3-4F80-A1EA-E598DF278E29}"/>
              </a:ext>
            </a:extLst>
          </p:cNvPr>
          <p:cNvSpPr/>
          <p:nvPr/>
        </p:nvSpPr>
        <p:spPr>
          <a:xfrm>
            <a:off x="8160471" y="5823908"/>
            <a:ext cx="221863" cy="481567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F88A780-2CAC-487B-AA7A-8CD7B519E1E5}"/>
              </a:ext>
            </a:extLst>
          </p:cNvPr>
          <p:cNvSpPr txBox="1"/>
          <p:nvPr/>
        </p:nvSpPr>
        <p:spPr>
          <a:xfrm>
            <a:off x="2840854" y="20719"/>
            <a:ext cx="3462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RUNS CLEAR WORKSHEET</a:t>
            </a:r>
          </a:p>
        </p:txBody>
      </p:sp>
    </p:spTree>
    <p:extLst>
      <p:ext uri="{BB962C8B-B14F-4D97-AF65-F5344CB8AC3E}">
        <p14:creationId xmlns:p14="http://schemas.microsoft.com/office/powerpoint/2010/main" val="1617903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5FA239B-DF6C-4CA5-BB1D-973A00D6153D}"/>
              </a:ext>
            </a:extLst>
          </p:cNvPr>
          <p:cNvGrpSpPr/>
          <p:nvPr/>
        </p:nvGrpSpPr>
        <p:grpSpPr>
          <a:xfrm>
            <a:off x="122330" y="969539"/>
            <a:ext cx="8932895" cy="5491437"/>
            <a:chOff x="143992" y="1068754"/>
            <a:chExt cx="8932895" cy="549143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24A01D5-9C52-4E51-81CB-4E31D2A07F25}"/>
                </a:ext>
              </a:extLst>
            </p:cNvPr>
            <p:cNvGrpSpPr/>
            <p:nvPr/>
          </p:nvGrpSpPr>
          <p:grpSpPr>
            <a:xfrm>
              <a:off x="143992" y="1068754"/>
              <a:ext cx="8168117" cy="5491437"/>
              <a:chOff x="271208" y="783528"/>
              <a:chExt cx="7236922" cy="4602849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DE679AE3-D339-4D0C-BA67-992513E86FA6}"/>
                  </a:ext>
                </a:extLst>
              </p:cNvPr>
              <p:cNvGrpSpPr/>
              <p:nvPr/>
            </p:nvGrpSpPr>
            <p:grpSpPr>
              <a:xfrm>
                <a:off x="272696" y="783528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120" name="Group 119">
                  <a:extLst>
                    <a:ext uri="{FF2B5EF4-FFF2-40B4-BE49-F238E27FC236}">
                      <a16:creationId xmlns:a16="http://schemas.microsoft.com/office/drawing/2014/main" id="{8345BDAD-5276-4CFF-8708-FAC3D20DDF52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125" name="Rounded Rectangle 37">
                    <a:extLst>
                      <a:ext uri="{FF2B5EF4-FFF2-40B4-BE49-F238E27FC236}">
                        <a16:creationId xmlns:a16="http://schemas.microsoft.com/office/drawing/2014/main" id="{B15CA8EE-E935-48FE-A0F9-61A9C020E410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74001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endParaRPr>
                  </a:p>
                </p:txBody>
              </p:sp>
              <p:grpSp>
                <p:nvGrpSpPr>
                  <p:cNvPr id="126" name="Group 125">
                    <a:extLst>
                      <a:ext uri="{FF2B5EF4-FFF2-40B4-BE49-F238E27FC236}">
                        <a16:creationId xmlns:a16="http://schemas.microsoft.com/office/drawing/2014/main" id="{593EC8BB-C3AE-44F9-8995-4A0E50998A85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130" name="Rectangle 129">
                      <a:extLst>
                        <a:ext uri="{FF2B5EF4-FFF2-40B4-BE49-F238E27FC236}">
                          <a16:creationId xmlns:a16="http://schemas.microsoft.com/office/drawing/2014/main" id="{1A106805-890E-42C3-B49D-E8EF1AE063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131" name="Rectangle 130">
                      <a:extLst>
                        <a:ext uri="{FF2B5EF4-FFF2-40B4-BE49-F238E27FC236}">
                          <a16:creationId xmlns:a16="http://schemas.microsoft.com/office/drawing/2014/main" id="{D24D7280-CFC6-4177-B449-2C5D24DA2C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127" name="Group 126">
                    <a:extLst>
                      <a:ext uri="{FF2B5EF4-FFF2-40B4-BE49-F238E27FC236}">
                        <a16:creationId xmlns:a16="http://schemas.microsoft.com/office/drawing/2014/main" id="{82BA8790-20EA-4247-8B67-55460525DEC9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128" name="Straight Connector 127">
                      <a:extLst>
                        <a:ext uri="{FF2B5EF4-FFF2-40B4-BE49-F238E27FC236}">
                          <a16:creationId xmlns:a16="http://schemas.microsoft.com/office/drawing/2014/main" id="{39E06A7B-C4BF-4144-9D4D-B5F4A429C27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74001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Straight Connector 128">
                      <a:extLst>
                        <a:ext uri="{FF2B5EF4-FFF2-40B4-BE49-F238E27FC236}">
                          <a16:creationId xmlns:a16="http://schemas.microsoft.com/office/drawing/2014/main" id="{6759B77B-215B-4493-AD03-F2E75DD6600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74001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21" name="Group 120">
                  <a:extLst>
                    <a:ext uri="{FF2B5EF4-FFF2-40B4-BE49-F238E27FC236}">
                      <a16:creationId xmlns:a16="http://schemas.microsoft.com/office/drawing/2014/main" id="{CF932454-8D35-4A6E-86E2-C7A20D329A7C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123" name="Rectangle 122">
                    <a:extLst>
                      <a:ext uri="{FF2B5EF4-FFF2-40B4-BE49-F238E27FC236}">
                        <a16:creationId xmlns:a16="http://schemas.microsoft.com/office/drawing/2014/main" id="{D4CD3CA2-FF78-44BE-AEF2-C67E2DB3E269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124" name="Rectangle 123">
                    <a:extLst>
                      <a:ext uri="{FF2B5EF4-FFF2-40B4-BE49-F238E27FC236}">
                        <a16:creationId xmlns:a16="http://schemas.microsoft.com/office/drawing/2014/main" id="{E3A283AB-53AE-4923-8A8F-25917F803880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74001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</p:grpSp>
            <p:sp>
              <p:nvSpPr>
                <p:cNvPr id="122" name="Oval 121">
                  <a:extLst>
                    <a:ext uri="{FF2B5EF4-FFF2-40B4-BE49-F238E27FC236}">
                      <a16:creationId xmlns:a16="http://schemas.microsoft.com/office/drawing/2014/main" id="{B2B81824-5B5B-4FD8-A648-F5D5B803203E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74001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R</a:t>
                  </a:r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9F9003E3-2DD7-4DE8-A147-4D054DC3B9FB}"/>
                  </a:ext>
                </a:extLst>
              </p:cNvPr>
              <p:cNvGrpSpPr/>
              <p:nvPr/>
            </p:nvGrpSpPr>
            <p:grpSpPr>
              <a:xfrm>
                <a:off x="271952" y="1285750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108" name="Group 107">
                  <a:extLst>
                    <a:ext uri="{FF2B5EF4-FFF2-40B4-BE49-F238E27FC236}">
                      <a16:creationId xmlns:a16="http://schemas.microsoft.com/office/drawing/2014/main" id="{84E4282B-3354-43D6-85E9-70E53AD92713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113" name="Rounded Rectangle 37">
                    <a:extLst>
                      <a:ext uri="{FF2B5EF4-FFF2-40B4-BE49-F238E27FC236}">
                        <a16:creationId xmlns:a16="http://schemas.microsoft.com/office/drawing/2014/main" id="{DB74A2A3-8C11-472C-BC9A-FE2ED9CBB04F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0D223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endParaRPr>
                  </a:p>
                </p:txBody>
              </p:sp>
              <p:grpSp>
                <p:nvGrpSpPr>
                  <p:cNvPr id="114" name="Group 113">
                    <a:extLst>
                      <a:ext uri="{FF2B5EF4-FFF2-40B4-BE49-F238E27FC236}">
                        <a16:creationId xmlns:a16="http://schemas.microsoft.com/office/drawing/2014/main" id="{15A669E2-FCD8-409A-9B75-3A2B288E2335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118" name="Rectangle 117">
                      <a:extLst>
                        <a:ext uri="{FF2B5EF4-FFF2-40B4-BE49-F238E27FC236}">
                          <a16:creationId xmlns:a16="http://schemas.microsoft.com/office/drawing/2014/main" id="{7A4B5D07-DA44-4BA2-A427-CE0ED1588B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119" name="Rectangle 118">
                      <a:extLst>
                        <a:ext uri="{FF2B5EF4-FFF2-40B4-BE49-F238E27FC236}">
                          <a16:creationId xmlns:a16="http://schemas.microsoft.com/office/drawing/2014/main" id="{DEB8E583-9E5E-4CFE-A2B5-F0C92CD3391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115" name="Group 114">
                    <a:extLst>
                      <a:ext uri="{FF2B5EF4-FFF2-40B4-BE49-F238E27FC236}">
                        <a16:creationId xmlns:a16="http://schemas.microsoft.com/office/drawing/2014/main" id="{CB0DF839-0356-478C-BE6F-62954DF13C51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116" name="Straight Connector 115">
                      <a:extLst>
                        <a:ext uri="{FF2B5EF4-FFF2-40B4-BE49-F238E27FC236}">
                          <a16:creationId xmlns:a16="http://schemas.microsoft.com/office/drawing/2014/main" id="{25C018CC-0122-4F8D-8A97-276B4F561A3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0D223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" name="Straight Connector 116">
                      <a:extLst>
                        <a:ext uri="{FF2B5EF4-FFF2-40B4-BE49-F238E27FC236}">
                          <a16:creationId xmlns:a16="http://schemas.microsoft.com/office/drawing/2014/main" id="{8E3D42EF-6F6D-40D2-AC6E-9761B7EC72B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0D223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09" name="Group 108">
                  <a:extLst>
                    <a:ext uri="{FF2B5EF4-FFF2-40B4-BE49-F238E27FC236}">
                      <a16:creationId xmlns:a16="http://schemas.microsoft.com/office/drawing/2014/main" id="{4717E531-B319-4D94-9DCD-A8D91A26DA81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111" name="Rectangle 110">
                    <a:extLst>
                      <a:ext uri="{FF2B5EF4-FFF2-40B4-BE49-F238E27FC236}">
                        <a16:creationId xmlns:a16="http://schemas.microsoft.com/office/drawing/2014/main" id="{C308CA50-8BF0-45AE-818C-B8D2999BF336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112" name="Rectangle 111">
                    <a:extLst>
                      <a:ext uri="{FF2B5EF4-FFF2-40B4-BE49-F238E27FC236}">
                        <a16:creationId xmlns:a16="http://schemas.microsoft.com/office/drawing/2014/main" id="{8AD7E7FC-0934-4FD7-86D4-1A3027C61968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0D22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dirty="0"/>
                  </a:p>
                </p:txBody>
              </p:sp>
            </p:grpSp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EF568FBE-BFFA-4EB2-9D58-E1E53346981B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0D22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U</a:t>
                  </a:r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9426F3F3-23B7-46C5-B38D-A2EC2565B133}"/>
                  </a:ext>
                </a:extLst>
              </p:cNvPr>
              <p:cNvGrpSpPr/>
              <p:nvPr/>
            </p:nvGrpSpPr>
            <p:grpSpPr>
              <a:xfrm>
                <a:off x="271952" y="1781000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96" name="Group 95">
                  <a:extLst>
                    <a:ext uri="{FF2B5EF4-FFF2-40B4-BE49-F238E27FC236}">
                      <a16:creationId xmlns:a16="http://schemas.microsoft.com/office/drawing/2014/main" id="{7BA54D8A-E36B-4B94-B2A3-6722EA2B116A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101" name="Rounded Rectangle 37">
                    <a:extLst>
                      <a:ext uri="{FF2B5EF4-FFF2-40B4-BE49-F238E27FC236}">
                        <a16:creationId xmlns:a16="http://schemas.microsoft.com/office/drawing/2014/main" id="{1DDA6BFF-7C6D-4DDE-8AE5-9DC49DE5A33A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177F7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endParaRPr>
                  </a:p>
                </p:txBody>
              </p:sp>
              <p:grpSp>
                <p:nvGrpSpPr>
                  <p:cNvPr id="102" name="Group 101">
                    <a:extLst>
                      <a:ext uri="{FF2B5EF4-FFF2-40B4-BE49-F238E27FC236}">
                        <a16:creationId xmlns:a16="http://schemas.microsoft.com/office/drawing/2014/main" id="{8969C2A5-70C0-4AB7-A1FA-7DA33B2BB7E4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106" name="Rectangle 105">
                      <a:extLst>
                        <a:ext uri="{FF2B5EF4-FFF2-40B4-BE49-F238E27FC236}">
                          <a16:creationId xmlns:a16="http://schemas.microsoft.com/office/drawing/2014/main" id="{363C467B-8945-4BE1-A54B-F3D1E55BDE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107" name="Rectangle 106">
                      <a:extLst>
                        <a:ext uri="{FF2B5EF4-FFF2-40B4-BE49-F238E27FC236}">
                          <a16:creationId xmlns:a16="http://schemas.microsoft.com/office/drawing/2014/main" id="{1EB2E3CE-9B72-4520-9334-1475D072645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103" name="Group 102">
                    <a:extLst>
                      <a:ext uri="{FF2B5EF4-FFF2-40B4-BE49-F238E27FC236}">
                        <a16:creationId xmlns:a16="http://schemas.microsoft.com/office/drawing/2014/main" id="{592FFD51-EE1D-42ED-8BDC-9B846543EF8B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104" name="Straight Connector 103">
                      <a:extLst>
                        <a:ext uri="{FF2B5EF4-FFF2-40B4-BE49-F238E27FC236}">
                          <a16:creationId xmlns:a16="http://schemas.microsoft.com/office/drawing/2014/main" id="{0F4DD666-C741-4C2C-8B43-C4E7757B1A9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177F75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" name="Straight Connector 104">
                      <a:extLst>
                        <a:ext uri="{FF2B5EF4-FFF2-40B4-BE49-F238E27FC236}">
                          <a16:creationId xmlns:a16="http://schemas.microsoft.com/office/drawing/2014/main" id="{A1C46121-6452-4085-B979-27C127F074F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177F75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97" name="Group 96">
                  <a:extLst>
                    <a:ext uri="{FF2B5EF4-FFF2-40B4-BE49-F238E27FC236}">
                      <a16:creationId xmlns:a16="http://schemas.microsoft.com/office/drawing/2014/main" id="{F2D89E24-5D4E-44B5-9BA4-034D5162C87A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99" name="Rectangle 98">
                    <a:extLst>
                      <a:ext uri="{FF2B5EF4-FFF2-40B4-BE49-F238E27FC236}">
                        <a16:creationId xmlns:a16="http://schemas.microsoft.com/office/drawing/2014/main" id="{2BE51ACA-5D65-45D6-98C3-841B83FC4241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D25DC59C-9D3B-4A73-ADB5-91CD9DF29114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177F7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dirty="0"/>
                  </a:p>
                </p:txBody>
              </p:sp>
            </p:grpSp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47528A1D-907D-4E05-B933-07F0A41BB976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177F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N</a:t>
                  </a:r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9C1E4BB7-07BE-49D8-AB9A-7D9ABFC897DE}"/>
                  </a:ext>
                </a:extLst>
              </p:cNvPr>
              <p:cNvGrpSpPr/>
              <p:nvPr/>
            </p:nvGrpSpPr>
            <p:grpSpPr>
              <a:xfrm>
                <a:off x="271952" y="2289802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84" name="Group 83">
                  <a:extLst>
                    <a:ext uri="{FF2B5EF4-FFF2-40B4-BE49-F238E27FC236}">
                      <a16:creationId xmlns:a16="http://schemas.microsoft.com/office/drawing/2014/main" id="{3E47E6EE-B218-4FED-B440-9F5C981114CE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89" name="Rounded Rectangle 37">
                    <a:extLst>
                      <a:ext uri="{FF2B5EF4-FFF2-40B4-BE49-F238E27FC236}">
                        <a16:creationId xmlns:a16="http://schemas.microsoft.com/office/drawing/2014/main" id="{529D2429-CE32-4EEB-BE5E-5F9CF1A0BB7D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B5B5B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endParaRPr>
                  </a:p>
                </p:txBody>
              </p:sp>
              <p:grpSp>
                <p:nvGrpSpPr>
                  <p:cNvPr id="90" name="Group 89">
                    <a:extLst>
                      <a:ext uri="{FF2B5EF4-FFF2-40B4-BE49-F238E27FC236}">
                        <a16:creationId xmlns:a16="http://schemas.microsoft.com/office/drawing/2014/main" id="{90E40C6E-205B-42B9-A424-B15B69BEB09E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94" name="Rectangle 93">
                      <a:extLst>
                        <a:ext uri="{FF2B5EF4-FFF2-40B4-BE49-F238E27FC236}">
                          <a16:creationId xmlns:a16="http://schemas.microsoft.com/office/drawing/2014/main" id="{45F31FC6-E6ED-49A2-A77C-DA8C9C08DD3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95" name="Rectangle 94">
                      <a:extLst>
                        <a:ext uri="{FF2B5EF4-FFF2-40B4-BE49-F238E27FC236}">
                          <a16:creationId xmlns:a16="http://schemas.microsoft.com/office/drawing/2014/main" id="{9071E8A8-BA7F-4711-B68F-CE47C30BB1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91" name="Group 90">
                    <a:extLst>
                      <a:ext uri="{FF2B5EF4-FFF2-40B4-BE49-F238E27FC236}">
                        <a16:creationId xmlns:a16="http://schemas.microsoft.com/office/drawing/2014/main" id="{79785C32-4724-4B2C-BB92-23A7804BF5E5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92" name="Straight Connector 91">
                      <a:extLst>
                        <a:ext uri="{FF2B5EF4-FFF2-40B4-BE49-F238E27FC236}">
                          <a16:creationId xmlns:a16="http://schemas.microsoft.com/office/drawing/2014/main" id="{67376EEE-C591-4F30-8FD9-4FE7B337061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B5B5B4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" name="Straight Connector 92">
                      <a:extLst>
                        <a:ext uri="{FF2B5EF4-FFF2-40B4-BE49-F238E27FC236}">
                          <a16:creationId xmlns:a16="http://schemas.microsoft.com/office/drawing/2014/main" id="{BE3A2836-7652-4C7D-8F10-8641446F421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B5B5B4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85" name="Group 84">
                  <a:extLst>
                    <a:ext uri="{FF2B5EF4-FFF2-40B4-BE49-F238E27FC236}">
                      <a16:creationId xmlns:a16="http://schemas.microsoft.com/office/drawing/2014/main" id="{55CD793F-2253-4186-A938-5AC98BB52794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87" name="Rectangle 86">
                    <a:extLst>
                      <a:ext uri="{FF2B5EF4-FFF2-40B4-BE49-F238E27FC236}">
                        <a16:creationId xmlns:a16="http://schemas.microsoft.com/office/drawing/2014/main" id="{245FA23C-EC69-40FD-A1C2-F5D8AC062F44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88" name="Rectangle 87">
                    <a:extLst>
                      <a:ext uri="{FF2B5EF4-FFF2-40B4-BE49-F238E27FC236}">
                        <a16:creationId xmlns:a16="http://schemas.microsoft.com/office/drawing/2014/main" id="{F713A4D8-9A33-4F05-876B-FF1E95D5BC5E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B5B5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dirty="0"/>
                  </a:p>
                </p:txBody>
              </p:sp>
            </p:grpSp>
            <p:sp>
              <p:nvSpPr>
                <p:cNvPr id="86" name="Oval 85">
                  <a:extLst>
                    <a:ext uri="{FF2B5EF4-FFF2-40B4-BE49-F238E27FC236}">
                      <a16:creationId xmlns:a16="http://schemas.microsoft.com/office/drawing/2014/main" id="{A0C5E7C3-A511-4C7A-90BE-4DDCE32F91EE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B5B5B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S</a:t>
                  </a:r>
                </a:p>
              </p:txBody>
            </p:sp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D40C70B1-3D2D-47D4-BD80-1757A4D0C85A}"/>
                  </a:ext>
                </a:extLst>
              </p:cNvPr>
              <p:cNvGrpSpPr/>
              <p:nvPr/>
            </p:nvGrpSpPr>
            <p:grpSpPr>
              <a:xfrm>
                <a:off x="271952" y="2794203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72" name="Group 71">
                  <a:extLst>
                    <a:ext uri="{FF2B5EF4-FFF2-40B4-BE49-F238E27FC236}">
                      <a16:creationId xmlns:a16="http://schemas.microsoft.com/office/drawing/2014/main" id="{DBCAB3BA-FC7F-41BA-9B36-AB7C769F6759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77" name="Rounded Rectangle 37">
                    <a:extLst>
                      <a:ext uri="{FF2B5EF4-FFF2-40B4-BE49-F238E27FC236}">
                        <a16:creationId xmlns:a16="http://schemas.microsoft.com/office/drawing/2014/main" id="{B81CB0C7-0E7B-49DA-89E4-627CD8F71C43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74001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endParaRPr>
                  </a:p>
                </p:txBody>
              </p:sp>
              <p:grpSp>
                <p:nvGrpSpPr>
                  <p:cNvPr id="78" name="Group 77">
                    <a:extLst>
                      <a:ext uri="{FF2B5EF4-FFF2-40B4-BE49-F238E27FC236}">
                        <a16:creationId xmlns:a16="http://schemas.microsoft.com/office/drawing/2014/main" id="{1CA369BA-0F80-44F5-B1AE-E248D6DB87F6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82" name="Rectangle 81">
                      <a:extLst>
                        <a:ext uri="{FF2B5EF4-FFF2-40B4-BE49-F238E27FC236}">
                          <a16:creationId xmlns:a16="http://schemas.microsoft.com/office/drawing/2014/main" id="{9F174EC1-FC3B-49D9-B6B6-FC67077F7D1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83" name="Rectangle 82">
                      <a:extLst>
                        <a:ext uri="{FF2B5EF4-FFF2-40B4-BE49-F238E27FC236}">
                          <a16:creationId xmlns:a16="http://schemas.microsoft.com/office/drawing/2014/main" id="{D3227F88-9CB4-4717-B6B6-BC693DB62C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79" name="Group 78">
                    <a:extLst>
                      <a:ext uri="{FF2B5EF4-FFF2-40B4-BE49-F238E27FC236}">
                        <a16:creationId xmlns:a16="http://schemas.microsoft.com/office/drawing/2014/main" id="{C669F85C-AD68-4F75-AB93-1917678388B2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80" name="Straight Connector 79">
                      <a:extLst>
                        <a:ext uri="{FF2B5EF4-FFF2-40B4-BE49-F238E27FC236}">
                          <a16:creationId xmlns:a16="http://schemas.microsoft.com/office/drawing/2014/main" id="{1A55988A-4B47-4F5D-BA29-2EC6B6EDA19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74001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" name="Straight Connector 80">
                      <a:extLst>
                        <a:ext uri="{FF2B5EF4-FFF2-40B4-BE49-F238E27FC236}">
                          <a16:creationId xmlns:a16="http://schemas.microsoft.com/office/drawing/2014/main" id="{F8A45A93-B928-48C4-9FB0-FF414A2EF25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74001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73" name="Group 72">
                  <a:extLst>
                    <a:ext uri="{FF2B5EF4-FFF2-40B4-BE49-F238E27FC236}">
                      <a16:creationId xmlns:a16="http://schemas.microsoft.com/office/drawing/2014/main" id="{803C8249-0281-4E72-ABE3-DD4BD98B3B53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75" name="Rectangle 74">
                    <a:extLst>
                      <a:ext uri="{FF2B5EF4-FFF2-40B4-BE49-F238E27FC236}">
                        <a16:creationId xmlns:a16="http://schemas.microsoft.com/office/drawing/2014/main" id="{C7AE3888-F279-4003-A5EE-D35A41FD1343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76" name="Rectangle 75">
                    <a:extLst>
                      <a:ext uri="{FF2B5EF4-FFF2-40B4-BE49-F238E27FC236}">
                        <a16:creationId xmlns:a16="http://schemas.microsoft.com/office/drawing/2014/main" id="{F2F27D44-6F95-4C42-BC5C-1A04231B30F2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74001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</p:grpSp>
            <p:sp>
              <p:nvSpPr>
                <p:cNvPr id="74" name="Oval 73">
                  <a:extLst>
                    <a:ext uri="{FF2B5EF4-FFF2-40B4-BE49-F238E27FC236}">
                      <a16:creationId xmlns:a16="http://schemas.microsoft.com/office/drawing/2014/main" id="{B71C56A5-76FD-4158-BAB4-32FB535116A9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74001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C</a:t>
                  </a:r>
                </a:p>
              </p:txBody>
            </p:sp>
          </p:grp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5F662682-2FBD-48CA-95D9-16B75287FF86}"/>
                  </a:ext>
                </a:extLst>
              </p:cNvPr>
              <p:cNvGrpSpPr/>
              <p:nvPr/>
            </p:nvGrpSpPr>
            <p:grpSpPr>
              <a:xfrm>
                <a:off x="271208" y="3296425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60" name="Group 59">
                  <a:extLst>
                    <a:ext uri="{FF2B5EF4-FFF2-40B4-BE49-F238E27FC236}">
                      <a16:creationId xmlns:a16="http://schemas.microsoft.com/office/drawing/2014/main" id="{A06ACDCF-0D07-4C24-9A1C-A536DFD0CDCC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65" name="Rounded Rectangle 37">
                    <a:extLst>
                      <a:ext uri="{FF2B5EF4-FFF2-40B4-BE49-F238E27FC236}">
                        <a16:creationId xmlns:a16="http://schemas.microsoft.com/office/drawing/2014/main" id="{673BEA95-C47F-4601-84F9-8A75E8289447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0D223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endParaRPr>
                  </a:p>
                </p:txBody>
              </p:sp>
              <p:grpSp>
                <p:nvGrpSpPr>
                  <p:cNvPr id="66" name="Group 65">
                    <a:extLst>
                      <a:ext uri="{FF2B5EF4-FFF2-40B4-BE49-F238E27FC236}">
                        <a16:creationId xmlns:a16="http://schemas.microsoft.com/office/drawing/2014/main" id="{D748EAEF-192C-46C6-BCE4-D8072FC86B93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70" name="Rectangle 69">
                      <a:extLst>
                        <a:ext uri="{FF2B5EF4-FFF2-40B4-BE49-F238E27FC236}">
                          <a16:creationId xmlns:a16="http://schemas.microsoft.com/office/drawing/2014/main" id="{2AF349FD-C909-4C39-A608-BDCE1EE1B2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71" name="Rectangle 70">
                      <a:extLst>
                        <a:ext uri="{FF2B5EF4-FFF2-40B4-BE49-F238E27FC236}">
                          <a16:creationId xmlns:a16="http://schemas.microsoft.com/office/drawing/2014/main" id="{D6AA44AA-4DA7-4967-8946-466D8324340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67" name="Group 66">
                    <a:extLst>
                      <a:ext uri="{FF2B5EF4-FFF2-40B4-BE49-F238E27FC236}">
                        <a16:creationId xmlns:a16="http://schemas.microsoft.com/office/drawing/2014/main" id="{DEEAA87E-061F-4EAD-8D59-B3FCDB3AE3CB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68" name="Straight Connector 67">
                      <a:extLst>
                        <a:ext uri="{FF2B5EF4-FFF2-40B4-BE49-F238E27FC236}">
                          <a16:creationId xmlns:a16="http://schemas.microsoft.com/office/drawing/2014/main" id="{260E0FA0-0F8F-4E5C-9569-44B2745FF42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0D223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" name="Straight Connector 68">
                      <a:extLst>
                        <a:ext uri="{FF2B5EF4-FFF2-40B4-BE49-F238E27FC236}">
                          <a16:creationId xmlns:a16="http://schemas.microsoft.com/office/drawing/2014/main" id="{EF11B395-2916-4C4D-A75E-231AB8954F9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0D223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61" name="Group 60">
                  <a:extLst>
                    <a:ext uri="{FF2B5EF4-FFF2-40B4-BE49-F238E27FC236}">
                      <a16:creationId xmlns:a16="http://schemas.microsoft.com/office/drawing/2014/main" id="{0D7A5183-8DAA-4F9A-A06B-982C37E7966D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63" name="Rectangle 62">
                    <a:extLst>
                      <a:ext uri="{FF2B5EF4-FFF2-40B4-BE49-F238E27FC236}">
                        <a16:creationId xmlns:a16="http://schemas.microsoft.com/office/drawing/2014/main" id="{7D500D4D-5DDC-41ED-8EFD-31A0C93C40A0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64" name="Rectangle 63">
                    <a:extLst>
                      <a:ext uri="{FF2B5EF4-FFF2-40B4-BE49-F238E27FC236}">
                        <a16:creationId xmlns:a16="http://schemas.microsoft.com/office/drawing/2014/main" id="{FCDABB7F-7CFD-49E2-82F8-98128BD51B6E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0D22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dirty="0"/>
                  </a:p>
                </p:txBody>
              </p:sp>
            </p:grpSp>
            <p:sp>
              <p:nvSpPr>
                <p:cNvPr id="62" name="Oval 61">
                  <a:extLst>
                    <a:ext uri="{FF2B5EF4-FFF2-40B4-BE49-F238E27FC236}">
                      <a16:creationId xmlns:a16="http://schemas.microsoft.com/office/drawing/2014/main" id="{387DA49C-1C86-4678-BF64-2A48030453F9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0D22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L</a:t>
                  </a:r>
                </a:p>
              </p:txBody>
            </p: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2D172E52-E603-4965-B00F-BAFAED6E2187}"/>
                  </a:ext>
                </a:extLst>
              </p:cNvPr>
              <p:cNvGrpSpPr/>
              <p:nvPr/>
            </p:nvGrpSpPr>
            <p:grpSpPr>
              <a:xfrm>
                <a:off x="271208" y="3791675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48" name="Group 47">
                  <a:extLst>
                    <a:ext uri="{FF2B5EF4-FFF2-40B4-BE49-F238E27FC236}">
                      <a16:creationId xmlns:a16="http://schemas.microsoft.com/office/drawing/2014/main" id="{B8B88AB2-1256-4EF3-8264-C3AAEE46C0BA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53" name="Rounded Rectangle 37">
                    <a:extLst>
                      <a:ext uri="{FF2B5EF4-FFF2-40B4-BE49-F238E27FC236}">
                        <a16:creationId xmlns:a16="http://schemas.microsoft.com/office/drawing/2014/main" id="{5D1D0CC0-AD61-4517-986A-6D37DC9C308B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177F7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endParaRPr>
                  </a:p>
                </p:txBody>
              </p:sp>
              <p:grpSp>
                <p:nvGrpSpPr>
                  <p:cNvPr id="54" name="Group 53">
                    <a:extLst>
                      <a:ext uri="{FF2B5EF4-FFF2-40B4-BE49-F238E27FC236}">
                        <a16:creationId xmlns:a16="http://schemas.microsoft.com/office/drawing/2014/main" id="{9716E340-0CC5-4FAB-B3DB-35DFB084A170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58" name="Rectangle 57">
                      <a:extLst>
                        <a:ext uri="{FF2B5EF4-FFF2-40B4-BE49-F238E27FC236}">
                          <a16:creationId xmlns:a16="http://schemas.microsoft.com/office/drawing/2014/main" id="{3390A77B-9049-4025-BD55-7D32F378E7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59" name="Rectangle 58">
                      <a:extLst>
                        <a:ext uri="{FF2B5EF4-FFF2-40B4-BE49-F238E27FC236}">
                          <a16:creationId xmlns:a16="http://schemas.microsoft.com/office/drawing/2014/main" id="{8760D2A7-484D-436B-A9FE-3D3DECD6B39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55" name="Group 54">
                    <a:extLst>
                      <a:ext uri="{FF2B5EF4-FFF2-40B4-BE49-F238E27FC236}">
                        <a16:creationId xmlns:a16="http://schemas.microsoft.com/office/drawing/2014/main" id="{F1643D00-0FB8-49ED-B53E-B3848E8DB5D5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56" name="Straight Connector 55">
                      <a:extLst>
                        <a:ext uri="{FF2B5EF4-FFF2-40B4-BE49-F238E27FC236}">
                          <a16:creationId xmlns:a16="http://schemas.microsoft.com/office/drawing/2014/main" id="{7B608F6F-C19F-45F4-81DD-B153C814579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177F75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" name="Straight Connector 56">
                      <a:extLst>
                        <a:ext uri="{FF2B5EF4-FFF2-40B4-BE49-F238E27FC236}">
                          <a16:creationId xmlns:a16="http://schemas.microsoft.com/office/drawing/2014/main" id="{0C5690B4-099E-49AC-AC05-686A7DB5B70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177F75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D0A41E25-85BA-4E42-8C1E-C7DC28E2FBF6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51" name="Rectangle 50">
                    <a:extLst>
                      <a:ext uri="{FF2B5EF4-FFF2-40B4-BE49-F238E27FC236}">
                        <a16:creationId xmlns:a16="http://schemas.microsoft.com/office/drawing/2014/main" id="{81FA6223-80D1-44B8-B001-33C792633D48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id="{8260EB4D-FFC3-42C4-91FA-AC960AAB2A67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177F7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dirty="0"/>
                  </a:p>
                </p:txBody>
              </p:sp>
            </p:grp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24545DC5-ECB3-4996-830B-64DAC8A6EDB3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177F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E</a:t>
                  </a:r>
                </a:p>
              </p:txBody>
            </p:sp>
          </p:grp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91B78EEF-2391-47CE-B33A-AC0130F3403D}"/>
                  </a:ext>
                </a:extLst>
              </p:cNvPr>
              <p:cNvGrpSpPr/>
              <p:nvPr/>
            </p:nvGrpSpPr>
            <p:grpSpPr>
              <a:xfrm>
                <a:off x="271208" y="4300477"/>
                <a:ext cx="7235434" cy="563546"/>
                <a:chOff x="272696" y="783528"/>
                <a:chExt cx="7235434" cy="563546"/>
              </a:xfrm>
            </p:grpSpPr>
            <p:grpSp>
              <p:nvGrpSpPr>
                <p:cNvPr id="36" name="Group 35">
                  <a:extLst>
                    <a:ext uri="{FF2B5EF4-FFF2-40B4-BE49-F238E27FC236}">
                      <a16:creationId xmlns:a16="http://schemas.microsoft.com/office/drawing/2014/main" id="{9495727B-3271-4A38-ACDB-2C029C7860B7}"/>
                    </a:ext>
                  </a:extLst>
                </p:cNvPr>
                <p:cNvGrpSpPr/>
                <p:nvPr/>
              </p:nvGrpSpPr>
              <p:grpSpPr>
                <a:xfrm>
                  <a:off x="1149403" y="785214"/>
                  <a:ext cx="6358727" cy="474979"/>
                  <a:chOff x="1149403" y="785214"/>
                  <a:chExt cx="6358727" cy="611110"/>
                </a:xfrm>
              </p:grpSpPr>
              <p:sp>
                <p:nvSpPr>
                  <p:cNvPr id="41" name="Rounded Rectangle 37">
                    <a:extLst>
                      <a:ext uri="{FF2B5EF4-FFF2-40B4-BE49-F238E27FC236}">
                        <a16:creationId xmlns:a16="http://schemas.microsoft.com/office/drawing/2014/main" id="{C285CBCD-CE6F-4B41-90DA-34705D212B36}"/>
                      </a:ext>
                    </a:extLst>
                  </p:cNvPr>
                  <p:cNvSpPr/>
                  <p:nvPr/>
                </p:nvSpPr>
                <p:spPr>
                  <a:xfrm>
                    <a:off x="1450569" y="798247"/>
                    <a:ext cx="6057561" cy="565004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B5B5B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endParaRPr>
                  </a:p>
                </p:txBody>
              </p:sp>
              <p:grpSp>
                <p:nvGrpSpPr>
                  <p:cNvPr id="42" name="Group 41">
                    <a:extLst>
                      <a:ext uri="{FF2B5EF4-FFF2-40B4-BE49-F238E27FC236}">
                        <a16:creationId xmlns:a16="http://schemas.microsoft.com/office/drawing/2014/main" id="{8342CA03-15B4-476C-A4F9-17A335CF0E0D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753371" cy="611110"/>
                    <a:chOff x="4763589" y="877783"/>
                    <a:chExt cx="859390" cy="643463"/>
                  </a:xfrm>
                </p:grpSpPr>
                <p:sp>
                  <p:nvSpPr>
                    <p:cNvPr id="46" name="Rectangle 45">
                      <a:extLst>
                        <a:ext uri="{FF2B5EF4-FFF2-40B4-BE49-F238E27FC236}">
                          <a16:creationId xmlns:a16="http://schemas.microsoft.com/office/drawing/2014/main" id="{55F9F966-688B-45F8-ADD8-5CAF233BB1D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63589" y="877783"/>
                      <a:ext cx="859390" cy="12934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47" name="Rectangle 46">
                      <a:extLst>
                        <a:ext uri="{FF2B5EF4-FFF2-40B4-BE49-F238E27FC236}">
                          <a16:creationId xmlns:a16="http://schemas.microsoft.com/office/drawing/2014/main" id="{C00C4701-6FA1-47C4-98D0-183586A26B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1303" y="917993"/>
                      <a:ext cx="252548" cy="60325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grpSp>
                <p:nvGrpSpPr>
                  <p:cNvPr id="43" name="Group 42">
                    <a:extLst>
                      <a:ext uri="{FF2B5EF4-FFF2-40B4-BE49-F238E27FC236}">
                        <a16:creationId xmlns:a16="http://schemas.microsoft.com/office/drawing/2014/main" id="{CD0AD4BD-0D6C-4630-97BC-23C1A6EA58AC}"/>
                      </a:ext>
                    </a:extLst>
                  </p:cNvPr>
                  <p:cNvGrpSpPr/>
                  <p:nvPr/>
                </p:nvGrpSpPr>
                <p:grpSpPr>
                  <a:xfrm flipH="1" flipV="1">
                    <a:off x="1387968" y="792566"/>
                    <a:ext cx="380412" cy="572920"/>
                    <a:chOff x="1257841" y="5482762"/>
                    <a:chExt cx="349155" cy="378763"/>
                  </a:xfrm>
                </p:grpSpPr>
                <p:cxnSp>
                  <p:nvCxnSpPr>
                    <p:cNvPr id="44" name="Straight Connector 43">
                      <a:extLst>
                        <a:ext uri="{FF2B5EF4-FFF2-40B4-BE49-F238E27FC236}">
                          <a16:creationId xmlns:a16="http://schemas.microsoft.com/office/drawing/2014/main" id="{A83CA95E-9648-4D3B-BB80-829859D907B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257841" y="5856365"/>
                      <a:ext cx="349155" cy="0"/>
                    </a:xfrm>
                    <a:prstGeom prst="line">
                      <a:avLst/>
                    </a:prstGeom>
                    <a:ln w="19050">
                      <a:solidFill>
                        <a:srgbClr val="B5B5B4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" name="Straight Connector 44">
                      <a:extLst>
                        <a:ext uri="{FF2B5EF4-FFF2-40B4-BE49-F238E27FC236}">
                          <a16:creationId xmlns:a16="http://schemas.microsoft.com/office/drawing/2014/main" id="{48886D0C-F759-4BBF-BDA6-B29B4FF053E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1599388" y="5482762"/>
                      <a:ext cx="0" cy="378763"/>
                    </a:xfrm>
                    <a:prstGeom prst="line">
                      <a:avLst/>
                    </a:prstGeom>
                    <a:ln w="19050">
                      <a:solidFill>
                        <a:srgbClr val="B5B5B4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37" name="Group 36">
                  <a:extLst>
                    <a:ext uri="{FF2B5EF4-FFF2-40B4-BE49-F238E27FC236}">
                      <a16:creationId xmlns:a16="http://schemas.microsoft.com/office/drawing/2014/main" id="{B63FC22A-3E73-40BD-BD03-F95F7D2482AE}"/>
                    </a:ext>
                  </a:extLst>
                </p:cNvPr>
                <p:cNvGrpSpPr/>
                <p:nvPr/>
              </p:nvGrpSpPr>
              <p:grpSpPr>
                <a:xfrm>
                  <a:off x="272696" y="783528"/>
                  <a:ext cx="1077453" cy="563546"/>
                  <a:chOff x="143692" y="5403253"/>
                  <a:chExt cx="1480457" cy="468954"/>
                </a:xfrm>
              </p:grpSpPr>
              <p:sp>
                <p:nvSpPr>
                  <p:cNvPr id="39" name="Rectangle 38">
                    <a:extLst>
                      <a:ext uri="{FF2B5EF4-FFF2-40B4-BE49-F238E27FC236}">
                        <a16:creationId xmlns:a16="http://schemas.microsoft.com/office/drawing/2014/main" id="{52F0F8EF-D01A-474E-B3E0-7549C29334ED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80457" cy="46895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/>
                  </a:p>
                </p:txBody>
              </p:sp>
              <p:sp>
                <p:nvSpPr>
                  <p:cNvPr id="40" name="Rectangle 39">
                    <a:extLst>
                      <a:ext uri="{FF2B5EF4-FFF2-40B4-BE49-F238E27FC236}">
                        <a16:creationId xmlns:a16="http://schemas.microsoft.com/office/drawing/2014/main" id="{20E332F2-E6FA-43FA-8326-2C9BC1BD9E8E}"/>
                      </a:ext>
                    </a:extLst>
                  </p:cNvPr>
                  <p:cNvSpPr/>
                  <p:nvPr/>
                </p:nvSpPr>
                <p:spPr>
                  <a:xfrm>
                    <a:off x="143692" y="5403253"/>
                    <a:ext cx="1415142" cy="396656"/>
                  </a:xfrm>
                  <a:prstGeom prst="rect">
                    <a:avLst/>
                  </a:prstGeom>
                  <a:solidFill>
                    <a:srgbClr val="B5B5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dirty="0"/>
                  </a:p>
                </p:txBody>
              </p:sp>
            </p:grpSp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7E13D619-B63A-41F5-BF32-0885EC6DEA2C}"/>
                    </a:ext>
                  </a:extLst>
                </p:cNvPr>
                <p:cNvSpPr/>
                <p:nvPr/>
              </p:nvSpPr>
              <p:spPr>
                <a:xfrm>
                  <a:off x="591544" y="819208"/>
                  <a:ext cx="408910" cy="420105"/>
                </a:xfrm>
                <a:prstGeom prst="ellipse">
                  <a:avLst/>
                </a:prstGeom>
                <a:solidFill>
                  <a:srgbClr val="B5B5B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/>
                    <a:t>A</a:t>
                  </a:r>
                </a:p>
              </p:txBody>
            </p:sp>
          </p:grp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D36C0666-A8C9-4744-BAFD-28A71DA830E4}"/>
                  </a:ext>
                </a:extLst>
              </p:cNvPr>
              <p:cNvGrpSpPr/>
              <p:nvPr/>
            </p:nvGrpSpPr>
            <p:grpSpPr>
              <a:xfrm>
                <a:off x="271208" y="4822831"/>
                <a:ext cx="7235434" cy="563546"/>
                <a:chOff x="271208" y="4822831"/>
                <a:chExt cx="7235434" cy="563546"/>
              </a:xfrm>
            </p:grpSpPr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8B5A8054-2EF4-46D4-AD0C-B0EF61FD5112}"/>
                    </a:ext>
                  </a:extLst>
                </p:cNvPr>
                <p:cNvGrpSpPr/>
                <p:nvPr/>
              </p:nvGrpSpPr>
              <p:grpSpPr>
                <a:xfrm>
                  <a:off x="271208" y="4822831"/>
                  <a:ext cx="7235434" cy="563546"/>
                  <a:chOff x="272696" y="783528"/>
                  <a:chExt cx="7235434" cy="563546"/>
                </a:xfrm>
              </p:grpSpPr>
              <p:grpSp>
                <p:nvGrpSpPr>
                  <p:cNvPr id="24" name="Group 23">
                    <a:extLst>
                      <a:ext uri="{FF2B5EF4-FFF2-40B4-BE49-F238E27FC236}">
                        <a16:creationId xmlns:a16="http://schemas.microsoft.com/office/drawing/2014/main" id="{550838A1-1EDA-43DA-83EC-C16DA15FC867}"/>
                      </a:ext>
                    </a:extLst>
                  </p:cNvPr>
                  <p:cNvGrpSpPr/>
                  <p:nvPr/>
                </p:nvGrpSpPr>
                <p:grpSpPr>
                  <a:xfrm>
                    <a:off x="1149403" y="785214"/>
                    <a:ext cx="6358727" cy="506678"/>
                    <a:chOff x="1149403" y="785214"/>
                    <a:chExt cx="6358727" cy="651894"/>
                  </a:xfrm>
                </p:grpSpPr>
                <p:sp>
                  <p:nvSpPr>
                    <p:cNvPr id="29" name="Rounded Rectangle 37">
                      <a:extLst>
                        <a:ext uri="{FF2B5EF4-FFF2-40B4-BE49-F238E27FC236}">
                          <a16:creationId xmlns:a16="http://schemas.microsoft.com/office/drawing/2014/main" id="{24B25BB8-273C-4BEC-BB89-E37C0C2AB3B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450569" y="798247"/>
                      <a:ext cx="6057561" cy="565004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rgbClr val="740013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p:txBody>
                </p:sp>
                <p:grpSp>
                  <p:nvGrpSpPr>
                    <p:cNvPr id="30" name="Group 29">
                      <a:extLst>
                        <a:ext uri="{FF2B5EF4-FFF2-40B4-BE49-F238E27FC236}">
                          <a16:creationId xmlns:a16="http://schemas.microsoft.com/office/drawing/2014/main" id="{5151B654-8C43-4E0E-AD16-9FDA0D5AAA7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149403" y="785214"/>
                      <a:ext cx="753371" cy="611110"/>
                      <a:chOff x="4763589" y="877783"/>
                      <a:chExt cx="859390" cy="643463"/>
                    </a:xfrm>
                  </p:grpSpPr>
                  <p:sp>
                    <p:nvSpPr>
                      <p:cNvPr id="34" name="Rectangle 33">
                        <a:extLst>
                          <a:ext uri="{FF2B5EF4-FFF2-40B4-BE49-F238E27FC236}">
                            <a16:creationId xmlns:a16="http://schemas.microsoft.com/office/drawing/2014/main" id="{58933FCA-82A5-462A-9C7B-BC993F53AA4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763589" y="877783"/>
                        <a:ext cx="859390" cy="12934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200"/>
                      </a:p>
                    </p:txBody>
                  </p:sp>
                  <p:sp>
                    <p:nvSpPr>
                      <p:cNvPr id="35" name="Rectangle 34">
                        <a:extLst>
                          <a:ext uri="{FF2B5EF4-FFF2-40B4-BE49-F238E27FC236}">
                            <a16:creationId xmlns:a16="http://schemas.microsoft.com/office/drawing/2014/main" id="{954E9391-62E8-40A3-9D92-CD66618A75D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981303" y="917993"/>
                        <a:ext cx="252548" cy="60325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200"/>
                      </a:p>
                    </p:txBody>
                  </p:sp>
                </p:grpSp>
                <p:grpSp>
                  <p:nvGrpSpPr>
                    <p:cNvPr id="31" name="Group 30">
                      <a:extLst>
                        <a:ext uri="{FF2B5EF4-FFF2-40B4-BE49-F238E27FC236}">
                          <a16:creationId xmlns:a16="http://schemas.microsoft.com/office/drawing/2014/main" id="{0C6E73B8-7E20-4754-8DA2-BC3B44B77A5F}"/>
                        </a:ext>
                      </a:extLst>
                    </p:cNvPr>
                    <p:cNvGrpSpPr/>
                    <p:nvPr/>
                  </p:nvGrpSpPr>
                  <p:grpSpPr>
                    <a:xfrm flipH="1" flipV="1">
                      <a:off x="1387968" y="792566"/>
                      <a:ext cx="380412" cy="644542"/>
                      <a:chOff x="1257841" y="5435412"/>
                      <a:chExt cx="349155" cy="426113"/>
                    </a:xfrm>
                  </p:grpSpPr>
                  <p:cxnSp>
                    <p:nvCxnSpPr>
                      <p:cNvPr id="32" name="Straight Connector 31">
                        <a:extLst>
                          <a:ext uri="{FF2B5EF4-FFF2-40B4-BE49-F238E27FC236}">
                            <a16:creationId xmlns:a16="http://schemas.microsoft.com/office/drawing/2014/main" id="{4A657F03-3C9E-4C0D-86BF-EC49C3A6C6D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1257841" y="5856365"/>
                        <a:ext cx="349155" cy="0"/>
                      </a:xfrm>
                      <a:prstGeom prst="line">
                        <a:avLst/>
                      </a:prstGeom>
                      <a:ln w="19050">
                        <a:solidFill>
                          <a:srgbClr val="740013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" name="Straight Connector 32">
                        <a:extLst>
                          <a:ext uri="{FF2B5EF4-FFF2-40B4-BE49-F238E27FC236}">
                            <a16:creationId xmlns:a16="http://schemas.microsoft.com/office/drawing/2014/main" id="{085FA809-9EAA-4029-9318-61F244A6D8AC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1599388" y="5435412"/>
                        <a:ext cx="0" cy="426113"/>
                      </a:xfrm>
                      <a:prstGeom prst="line">
                        <a:avLst/>
                      </a:prstGeom>
                      <a:ln w="19050">
                        <a:solidFill>
                          <a:srgbClr val="740013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25" name="Group 24">
                    <a:extLst>
                      <a:ext uri="{FF2B5EF4-FFF2-40B4-BE49-F238E27FC236}">
                        <a16:creationId xmlns:a16="http://schemas.microsoft.com/office/drawing/2014/main" id="{86CCE770-A1CC-4FBB-BA46-FDF6C9CD043D}"/>
                      </a:ext>
                    </a:extLst>
                  </p:cNvPr>
                  <p:cNvGrpSpPr/>
                  <p:nvPr/>
                </p:nvGrpSpPr>
                <p:grpSpPr>
                  <a:xfrm>
                    <a:off x="272696" y="783528"/>
                    <a:ext cx="1077453" cy="563546"/>
                    <a:chOff x="143692" y="5403253"/>
                    <a:chExt cx="1480457" cy="468954"/>
                  </a:xfrm>
                </p:grpSpPr>
                <p:sp>
                  <p:nvSpPr>
                    <p:cNvPr id="27" name="Rectangle 26">
                      <a:extLst>
                        <a:ext uri="{FF2B5EF4-FFF2-40B4-BE49-F238E27FC236}">
                          <a16:creationId xmlns:a16="http://schemas.microsoft.com/office/drawing/2014/main" id="{2EBF95A5-0449-410E-9E0E-8A8BCA6577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43692" y="5403253"/>
                      <a:ext cx="1480457" cy="46895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  <p:sp>
                  <p:nvSpPr>
                    <p:cNvPr id="28" name="Rectangle 27">
                      <a:extLst>
                        <a:ext uri="{FF2B5EF4-FFF2-40B4-BE49-F238E27FC236}">
                          <a16:creationId xmlns:a16="http://schemas.microsoft.com/office/drawing/2014/main" id="{579B3EA0-8FD3-454A-824B-D04541E37D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43692" y="5403253"/>
                      <a:ext cx="1415142" cy="396656"/>
                    </a:xfrm>
                    <a:prstGeom prst="rect">
                      <a:avLst/>
                    </a:prstGeom>
                    <a:solidFill>
                      <a:srgbClr val="74001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/>
                    </a:p>
                  </p:txBody>
                </p:sp>
              </p:grpSp>
              <p:sp>
                <p:nvSpPr>
                  <p:cNvPr id="26" name="Oval 25">
                    <a:extLst>
                      <a:ext uri="{FF2B5EF4-FFF2-40B4-BE49-F238E27FC236}">
                        <a16:creationId xmlns:a16="http://schemas.microsoft.com/office/drawing/2014/main" id="{C4B61D8B-76BD-45F1-B616-D83F7ED296B5}"/>
                      </a:ext>
                    </a:extLst>
                  </p:cNvPr>
                  <p:cNvSpPr/>
                  <p:nvPr/>
                </p:nvSpPr>
                <p:spPr>
                  <a:xfrm>
                    <a:off x="591544" y="819208"/>
                    <a:ext cx="408910" cy="420105"/>
                  </a:xfrm>
                  <a:prstGeom prst="ellipse">
                    <a:avLst/>
                  </a:prstGeom>
                  <a:solidFill>
                    <a:srgbClr val="74001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4800" b="1" dirty="0"/>
                      <a:t>R</a:t>
                    </a:r>
                  </a:p>
                </p:txBody>
              </p:sp>
            </p:grp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79B79164-C26C-4C70-9E54-51322B85D6A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71208" y="5331195"/>
                  <a:ext cx="1133085" cy="0"/>
                </a:xfrm>
                <a:prstGeom prst="line">
                  <a:avLst/>
                </a:prstGeom>
                <a:ln w="19050">
                  <a:solidFill>
                    <a:srgbClr val="74001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9579560-3454-4C1F-A34F-BECB15D9EED0}"/>
                </a:ext>
              </a:extLst>
            </p:cNvPr>
            <p:cNvSpPr/>
            <p:nvPr/>
          </p:nvSpPr>
          <p:spPr>
            <a:xfrm>
              <a:off x="7512602" y="1068754"/>
              <a:ext cx="1564285" cy="568686"/>
            </a:xfrm>
            <a:prstGeom prst="rect">
              <a:avLst/>
            </a:prstGeom>
            <a:solidFill>
              <a:srgbClr val="7400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10CDD9B-0C21-4C62-A250-218C25F435F2}"/>
                </a:ext>
              </a:extLst>
            </p:cNvPr>
            <p:cNvSpPr/>
            <p:nvPr/>
          </p:nvSpPr>
          <p:spPr>
            <a:xfrm>
              <a:off x="7511763" y="1667931"/>
              <a:ext cx="1564285" cy="568686"/>
            </a:xfrm>
            <a:prstGeom prst="rect">
              <a:avLst/>
            </a:prstGeom>
            <a:solidFill>
              <a:srgbClr val="0D22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20F4C7C-C813-47F2-BD88-4287A5326D88}"/>
                </a:ext>
              </a:extLst>
            </p:cNvPr>
            <p:cNvSpPr/>
            <p:nvPr/>
          </p:nvSpPr>
          <p:spPr>
            <a:xfrm>
              <a:off x="7511763" y="2258790"/>
              <a:ext cx="1564285" cy="568686"/>
            </a:xfrm>
            <a:prstGeom prst="rect">
              <a:avLst/>
            </a:prstGeom>
            <a:solidFill>
              <a:srgbClr val="177F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D815D54-C67D-4BD0-B632-6C5407E27F6A}"/>
                </a:ext>
              </a:extLst>
            </p:cNvPr>
            <p:cNvSpPr/>
            <p:nvPr/>
          </p:nvSpPr>
          <p:spPr>
            <a:xfrm>
              <a:off x="7511763" y="2865817"/>
              <a:ext cx="1564285" cy="568686"/>
            </a:xfrm>
            <a:prstGeom prst="rect">
              <a:avLst/>
            </a:prstGeom>
            <a:solidFill>
              <a:srgbClr val="B5B5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09072E4-94E8-4292-8E98-406391972998}"/>
                </a:ext>
              </a:extLst>
            </p:cNvPr>
            <p:cNvSpPr/>
            <p:nvPr/>
          </p:nvSpPr>
          <p:spPr>
            <a:xfrm>
              <a:off x="7511763" y="3467593"/>
              <a:ext cx="1564285" cy="568686"/>
            </a:xfrm>
            <a:prstGeom prst="rect">
              <a:avLst/>
            </a:prstGeom>
            <a:solidFill>
              <a:srgbClr val="7400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E2BD781-DEBB-494F-8FD8-17F169DF3C1A}"/>
                </a:ext>
              </a:extLst>
            </p:cNvPr>
            <p:cNvSpPr/>
            <p:nvPr/>
          </p:nvSpPr>
          <p:spPr>
            <a:xfrm>
              <a:off x="7510923" y="4066770"/>
              <a:ext cx="1564285" cy="568686"/>
            </a:xfrm>
            <a:prstGeom prst="rect">
              <a:avLst/>
            </a:prstGeom>
            <a:solidFill>
              <a:srgbClr val="0D22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1E9CD37-8B98-4BC3-8B04-5901BD8603DC}"/>
                </a:ext>
              </a:extLst>
            </p:cNvPr>
            <p:cNvSpPr/>
            <p:nvPr/>
          </p:nvSpPr>
          <p:spPr>
            <a:xfrm>
              <a:off x="7510923" y="4657629"/>
              <a:ext cx="1564285" cy="568686"/>
            </a:xfrm>
            <a:prstGeom prst="rect">
              <a:avLst/>
            </a:prstGeom>
            <a:solidFill>
              <a:srgbClr val="177F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F82B0A5-8DE0-4953-8AB8-206D2992ACE2}"/>
                </a:ext>
              </a:extLst>
            </p:cNvPr>
            <p:cNvSpPr/>
            <p:nvPr/>
          </p:nvSpPr>
          <p:spPr>
            <a:xfrm>
              <a:off x="7510923" y="5264656"/>
              <a:ext cx="1564285" cy="568686"/>
            </a:xfrm>
            <a:prstGeom prst="rect">
              <a:avLst/>
            </a:prstGeom>
            <a:solidFill>
              <a:srgbClr val="B5B5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D80021E-86FF-4492-B45F-E1997D2608D5}"/>
                </a:ext>
              </a:extLst>
            </p:cNvPr>
            <p:cNvSpPr/>
            <p:nvPr/>
          </p:nvSpPr>
          <p:spPr>
            <a:xfrm>
              <a:off x="7510923" y="5887851"/>
              <a:ext cx="1564285" cy="568686"/>
            </a:xfrm>
            <a:prstGeom prst="rect">
              <a:avLst/>
            </a:prstGeom>
            <a:solidFill>
              <a:srgbClr val="7400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1 2 3 4 5</a:t>
              </a:r>
            </a:p>
          </p:txBody>
        </p:sp>
      </p:grpSp>
      <p:sp>
        <p:nvSpPr>
          <p:cNvPr id="132" name="TextBox 131">
            <a:extLst>
              <a:ext uri="{FF2B5EF4-FFF2-40B4-BE49-F238E27FC236}">
                <a16:creationId xmlns:a16="http://schemas.microsoft.com/office/drawing/2014/main" id="{9E4CF3AA-D5C8-4A07-BD74-29858A217A8F}"/>
              </a:ext>
            </a:extLst>
          </p:cNvPr>
          <p:cNvSpPr txBox="1"/>
          <p:nvPr/>
        </p:nvSpPr>
        <p:spPr>
          <a:xfrm>
            <a:off x="122330" y="6444198"/>
            <a:ext cx="8931215" cy="369332"/>
          </a:xfrm>
          <a:prstGeom prst="rect">
            <a:avLst/>
          </a:prstGeom>
          <a:solidFill>
            <a:srgbClr val="D0AA59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Total 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		         	                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Range 9 – 45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                    _________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175D7A21-4545-4340-B0C3-13AF1FE6B61A}"/>
              </a:ext>
            </a:extLst>
          </p:cNvPr>
          <p:cNvSpPr txBox="1"/>
          <p:nvPr/>
        </p:nvSpPr>
        <p:spPr>
          <a:xfrm>
            <a:off x="122329" y="561931"/>
            <a:ext cx="893121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Category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		                                      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Description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	       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Score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00892EA4-BCAD-4A3A-8C93-4306534D7F17}"/>
              </a:ext>
            </a:extLst>
          </p:cNvPr>
          <p:cNvSpPr txBox="1"/>
          <p:nvPr/>
        </p:nvSpPr>
        <p:spPr>
          <a:xfrm>
            <a:off x="2840854" y="20719"/>
            <a:ext cx="3462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RUNS CLEAR WORKSHEET</a:t>
            </a:r>
          </a:p>
        </p:txBody>
      </p:sp>
    </p:spTree>
    <p:extLst>
      <p:ext uri="{BB962C8B-B14F-4D97-AF65-F5344CB8AC3E}">
        <p14:creationId xmlns:p14="http://schemas.microsoft.com/office/powerpoint/2010/main" val="2678182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3567</TotalTime>
  <Words>278</Words>
  <Application>Microsoft Office PowerPoint</Application>
  <PresentationFormat>On-screen Show (4:3)</PresentationFormat>
  <Paragraphs>106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 that Win Investment Brokerage</dc:title>
  <dc:creator>Jordan Lipsey</dc:creator>
  <cp:lastModifiedBy>Jenifer Winningham</cp:lastModifiedBy>
  <cp:revision>132</cp:revision>
  <cp:lastPrinted>2017-03-29T19:48:37Z</cp:lastPrinted>
  <dcterms:created xsi:type="dcterms:W3CDTF">2014-07-03T14:25:08Z</dcterms:created>
  <dcterms:modified xsi:type="dcterms:W3CDTF">2019-10-02T16:44:19Z</dcterms:modified>
</cp:coreProperties>
</file>